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24"/>
  </p:handoutMasterIdLst>
  <p:sldIdLst>
    <p:sldId id="256" r:id="rId4"/>
    <p:sldId id="277" r:id="rId6"/>
    <p:sldId id="257" r:id="rId7"/>
    <p:sldId id="259" r:id="rId8"/>
    <p:sldId id="261" r:id="rId9"/>
    <p:sldId id="262" r:id="rId10"/>
    <p:sldId id="263" r:id="rId11"/>
    <p:sldId id="264" r:id="rId12"/>
    <p:sldId id="265" r:id="rId13"/>
    <p:sldId id="266" r:id="rId14"/>
    <p:sldId id="267" r:id="rId15"/>
    <p:sldId id="268" r:id="rId16"/>
    <p:sldId id="271" r:id="rId17"/>
    <p:sldId id="270" r:id="rId18"/>
    <p:sldId id="294" r:id="rId19"/>
    <p:sldId id="269" r:id="rId20"/>
    <p:sldId id="295" r:id="rId21"/>
    <p:sldId id="273" r:id="rId22"/>
    <p:sldId id="296"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174.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74320" y="321260"/>
            <a:ext cx="11683455" cy="39305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8" name="任意形状 8"/>
          <p:cNvSpPr/>
          <p:nvPr userDrawn="1">
            <p:custDataLst>
              <p:tags r:id="rId3"/>
            </p:custDataLst>
          </p:nvPr>
        </p:nvSpPr>
        <p:spPr>
          <a:xfrm>
            <a:off x="9490237" y="321259"/>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9" name="任意形状 9"/>
          <p:cNvSpPr/>
          <p:nvPr userDrawn="1">
            <p:custDataLst>
              <p:tags r:id="rId4"/>
            </p:custDataLst>
          </p:nvPr>
        </p:nvSpPr>
        <p:spPr>
          <a:xfrm rot="10800000">
            <a:off x="261015" y="2411670"/>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矩形 9"/>
          <p:cNvSpPr/>
          <p:nvPr userDrawn="1">
            <p:custDataLst>
              <p:tags r:id="rId5"/>
            </p:custDataLst>
          </p:nvPr>
        </p:nvSpPr>
        <p:spPr>
          <a:xfrm>
            <a:off x="9471025" y="6254750"/>
            <a:ext cx="180022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6"/>
            </p:custDataLst>
          </p:nvPr>
        </p:nvSpPr>
        <p:spPr>
          <a:xfrm flipV="1">
            <a:off x="750570" y="6305550"/>
            <a:ext cx="71564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7"/>
            </p:custDataLst>
          </p:nvPr>
        </p:nvSpPr>
        <p:spPr>
          <a:xfrm>
            <a:off x="1555115" y="6306820"/>
            <a:ext cx="88900"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8"/>
            </p:custDataLst>
          </p:nvPr>
        </p:nvSpPr>
        <p:spPr>
          <a:xfrm>
            <a:off x="1731010" y="6306820"/>
            <a:ext cx="25336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883644" y="809127"/>
            <a:ext cx="9144000" cy="1896745"/>
          </a:xfrm>
        </p:spPr>
        <p:txBody>
          <a:bodyPr lIns="91440" tIns="45720" rIns="91440" bIns="0" anchor="b" anchorCtr="0">
            <a:normAutofit/>
          </a:bodyPr>
          <a:lstStyle>
            <a:lvl1pPr algn="l">
              <a:defRPr sz="660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883643" y="3017520"/>
            <a:ext cx="9144000" cy="890270"/>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75000"/>
                    <a:lumOff val="2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883644" y="5050433"/>
            <a:ext cx="3365430" cy="579657"/>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6474460"/>
            <a:ext cx="12249150" cy="383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2" name="标题 1"/>
          <p:cNvSpPr>
            <a:spLocks noGrp="1"/>
          </p:cNvSpPr>
          <p:nvPr>
            <p:ph type="title" hasCustomPrompt="1"/>
            <p:custDataLst>
              <p:tags r:id="rId3"/>
            </p:custDataLst>
          </p:nvPr>
        </p:nvSpPr>
        <p:spPr>
          <a:xfrm>
            <a:off x="4676775" y="2059757"/>
            <a:ext cx="6243774" cy="922021"/>
          </a:xfrm>
        </p:spPr>
        <p:txBody>
          <a:bodyPr lIns="91440" tIns="45720" rIns="91440" bIns="0" anchor="b" anchorCtr="0">
            <a:normAutofit/>
          </a:bodyPr>
          <a:lstStyle>
            <a:lvl1pPr>
              <a:defRPr sz="5400" u="none" strike="noStrike" kern="1200" cap="none" spc="300" normalizeH="0" baseline="0">
                <a:solidFill>
                  <a:schemeClr val="accent1"/>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4676775" y="3102596"/>
            <a:ext cx="6243774" cy="1401006"/>
          </a:xfrm>
        </p:spPr>
        <p:txBody>
          <a:bodyPr lIns="91440" tIns="0" rIns="91440" bIns="4572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7628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45227" y="952508"/>
            <a:ext cx="5283242" cy="5388907"/>
          </a:xfrm>
        </p:spPr>
        <p:txBody>
          <a:bodyPr>
            <a:noAutofit/>
          </a:bodyPr>
          <a:lstStyle>
            <a:lvl1pPr>
              <a:defRPr sz="1600" baseline="0">
                <a:solidFill>
                  <a:schemeClr val="tx1">
                    <a:lumMod val="75000"/>
                    <a:lumOff val="25000"/>
                  </a:schemeClr>
                </a:solidFill>
                <a:latin typeface="Arial" panose="020B0604020202020204" pitchFamily="34" charset="0"/>
                <a:ea typeface="微软雅黑" panose="020B0503020204020204" pitchFamily="34" charset="-122"/>
              </a:defRPr>
            </a:lvl1pPr>
            <a:lvl2pPr>
              <a:defRPr sz="1600" baseline="0">
                <a:solidFill>
                  <a:schemeClr val="tx1">
                    <a:lumMod val="75000"/>
                    <a:lumOff val="25000"/>
                  </a:schemeClr>
                </a:solidFill>
                <a:latin typeface="Arial" panose="020B0604020202020204" pitchFamily="34" charset="0"/>
                <a:ea typeface="微软雅黑" panose="020B0503020204020204" pitchFamily="34" charset="-122"/>
              </a:defRPr>
            </a:lvl2pPr>
            <a:lvl3pPr>
              <a:defRPr sz="1600" baseline="0">
                <a:solidFill>
                  <a:schemeClr val="tx1">
                    <a:lumMod val="75000"/>
                    <a:lumOff val="25000"/>
                  </a:schemeClr>
                </a:solidFill>
                <a:latin typeface="Arial" panose="020B0604020202020204" pitchFamily="34" charset="0"/>
                <a:ea typeface="微软雅黑" panose="020B0503020204020204" pitchFamily="34" charset="-122"/>
              </a:defRPr>
            </a:lvl3pPr>
            <a:lvl4pPr>
              <a:defRPr sz="1600" baseline="0">
                <a:solidFill>
                  <a:schemeClr val="tx1">
                    <a:lumMod val="75000"/>
                    <a:lumOff val="25000"/>
                  </a:schemeClr>
                </a:solidFill>
                <a:latin typeface="Arial" panose="020B0604020202020204" pitchFamily="34" charset="0"/>
                <a:ea typeface="微软雅黑" panose="020B0503020204020204" pitchFamily="34" charset="-122"/>
              </a:defRPr>
            </a:lvl4pPr>
            <a:lvl5pPr>
              <a:defRPr sz="1600"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66065" y="313690"/>
            <a:ext cx="11683365" cy="5634990"/>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9" name="矩形 8"/>
          <p:cNvSpPr/>
          <p:nvPr userDrawn="1">
            <p:custDataLst>
              <p:tags r:id="rId3"/>
            </p:custDataLst>
          </p:nvPr>
        </p:nvSpPr>
        <p:spPr>
          <a:xfrm>
            <a:off x="1422400" y="4064000"/>
            <a:ext cx="5283200" cy="12700"/>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形状 8"/>
          <p:cNvSpPr/>
          <p:nvPr userDrawn="1">
            <p:custDataLst>
              <p:tags r:id="rId4"/>
            </p:custDataLst>
          </p:nvPr>
        </p:nvSpPr>
        <p:spPr>
          <a:xfrm>
            <a:off x="9480712" y="313004"/>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8" name="任意形状 9"/>
          <p:cNvSpPr/>
          <p:nvPr userDrawn="1">
            <p:custDataLst>
              <p:tags r:id="rId5"/>
            </p:custDataLst>
          </p:nvPr>
        </p:nvSpPr>
        <p:spPr>
          <a:xfrm rot="10800000">
            <a:off x="261015" y="4113028"/>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6"/>
            </p:custDataLst>
          </p:nvPr>
        </p:nvSpPr>
        <p:spPr>
          <a:xfrm>
            <a:off x="1320799" y="2376714"/>
            <a:ext cx="6653601" cy="1607337"/>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p:txBody>
          <a:bodyPr>
            <a:normAutofit/>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63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normAutofit/>
          </a:bodyPr>
          <a:lstStyle>
            <a:lvl1pPr>
              <a:defRPr sz="32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6" name="任意形状 8"/>
          <p:cNvSpPr/>
          <p:nvPr userDrawn="1">
            <p:custDataLst>
              <p:tags r:id="rId3"/>
            </p:custDataLst>
          </p:nvPr>
        </p:nvSpPr>
        <p:spPr>
          <a:xfrm rot="16200000">
            <a:off x="-21591" y="25773"/>
            <a:ext cx="1741805" cy="16986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任意形状 9"/>
          <p:cNvSpPr/>
          <p:nvPr userDrawn="1">
            <p:custDataLst>
              <p:tags r:id="rId4"/>
            </p:custDataLst>
          </p:nvPr>
        </p:nvSpPr>
        <p:spPr>
          <a:xfrm rot="10800000">
            <a:off x="0" y="5913755"/>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solidFill>
                  <a:schemeClr val="accent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382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任意形状 9"/>
          <p:cNvSpPr/>
          <p:nvPr userDrawn="1">
            <p:custDataLst>
              <p:tags r:id="rId3"/>
            </p:custDataLst>
          </p:nvPr>
        </p:nvSpPr>
        <p:spPr>
          <a:xfrm rot="16200000">
            <a:off x="-18383" y="15240"/>
            <a:ext cx="1243965" cy="121348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4"/>
            </p:custDataLst>
          </p:nvPr>
        </p:nvSpPr>
        <p:spPr>
          <a:xfrm>
            <a:off x="10344785" y="0"/>
            <a:ext cx="1847215" cy="180149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5"/>
            </p:custDataLst>
          </p:nvPr>
        </p:nvSpPr>
        <p:spPr>
          <a:xfrm>
            <a:off x="612000" y="781200"/>
            <a:ext cx="10976400" cy="626400"/>
          </a:xfrm>
        </p:spPr>
        <p:txBody>
          <a:bodyPr anchor="ctr">
            <a:normAutofit/>
          </a:bodyPr>
          <a:lstStyle>
            <a:lvl1pPr algn="ctr">
              <a:defRPr sz="36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10" y="5029201"/>
            <a:ext cx="12192000" cy="18287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0" name="任意形状 9"/>
          <p:cNvSpPr/>
          <p:nvPr userDrawn="1">
            <p:custDataLst>
              <p:tags r:id="rId3"/>
            </p:custDataLst>
          </p:nvPr>
        </p:nvSpPr>
        <p:spPr>
          <a:xfrm rot="10800000">
            <a:off x="3810" y="5905500"/>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3492"/>
            <a:ext cx="12192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755" y="193040"/>
            <a:ext cx="11037570" cy="521335"/>
          </a:xfrm>
        </p:spPr>
        <p:txBody>
          <a:bodyPr>
            <a:noAutofit/>
          </a:bodyPr>
          <a:lstStyle>
            <a:lvl1pPr>
              <a:defRPr sz="28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normAutofit/>
          </a:bodyPr>
          <a:lstStyle>
            <a:lvl1pPr algn="ctr">
              <a:defRPr sz="60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28.xml"/><Relationship Id="rId23" Type="http://schemas.openxmlformats.org/officeDocument/2006/relationships/tags" Target="../tags/tag127.xml"/><Relationship Id="rId22" Type="http://schemas.openxmlformats.org/officeDocument/2006/relationships/tags" Target="../tags/tag126.xml"/><Relationship Id="rId21" Type="http://schemas.openxmlformats.org/officeDocument/2006/relationships/tags" Target="../tags/tag125.xml"/><Relationship Id="rId20" Type="http://schemas.openxmlformats.org/officeDocument/2006/relationships/tags" Target="../tags/tag124.xml"/><Relationship Id="rId2" Type="http://schemas.openxmlformats.org/officeDocument/2006/relationships/slideLayout" Target="../slideLayouts/slideLayout13.xml"/><Relationship Id="rId19" Type="http://schemas.openxmlformats.org/officeDocument/2006/relationships/tags" Target="../tags/tag123.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accent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8.xml"/><Relationship Id="rId7" Type="http://schemas.openxmlformats.org/officeDocument/2006/relationships/tags" Target="../tags/tag15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tags" Target="../tags/tag149.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8.xml"/><Relationship Id="rId7" Type="http://schemas.openxmlformats.org/officeDocument/2006/relationships/tags" Target="../tags/tag152.xml"/><Relationship Id="rId6" Type="http://schemas.openxmlformats.org/officeDocument/2006/relationships/image" Target="../media/image35.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tags" Target="../tags/tag151.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8.xml"/><Relationship Id="rId5" Type="http://schemas.openxmlformats.org/officeDocument/2006/relationships/tags" Target="../tags/tag154.xml"/><Relationship Id="rId4" Type="http://schemas.openxmlformats.org/officeDocument/2006/relationships/image" Target="../media/image36.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tags" Target="../tags/tag153.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8.xml"/><Relationship Id="rId6" Type="http://schemas.openxmlformats.org/officeDocument/2006/relationships/tags" Target="../tags/tag156.xml"/><Relationship Id="rId5" Type="http://schemas.openxmlformats.org/officeDocument/2006/relationships/image" Target="../media/image37.png"/><Relationship Id="rId4" Type="http://schemas.openxmlformats.org/officeDocument/2006/relationships/image" Target="../media/image3.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tags" Target="../tags/tag155.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8.xml"/><Relationship Id="rId4" Type="http://schemas.openxmlformats.org/officeDocument/2006/relationships/tags" Target="../tags/tag158.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tags" Target="../tags/tag157.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image" Target="../media/image42.png"/><Relationship Id="rId5" Type="http://schemas.openxmlformats.org/officeDocument/2006/relationships/tags" Target="../tags/tag161.xml"/><Relationship Id="rId4" Type="http://schemas.openxmlformats.org/officeDocument/2006/relationships/image" Target="../media/image41.png"/><Relationship Id="rId3" Type="http://schemas.openxmlformats.org/officeDocument/2006/relationships/tags" Target="../tags/tag160.xml"/><Relationship Id="rId2" Type="http://schemas.openxmlformats.org/officeDocument/2006/relationships/image" Target="../media/image40.png"/><Relationship Id="rId1" Type="http://schemas.openxmlformats.org/officeDocument/2006/relationships/tags" Target="../tags/tag159.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8.xml"/><Relationship Id="rId4" Type="http://schemas.openxmlformats.org/officeDocument/2006/relationships/tags" Target="../tags/tag165.xml"/><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tags" Target="../tags/tag164.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67.xml"/><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tags" Target="../tags/tag166.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8.xml"/><Relationship Id="rId5" Type="http://schemas.openxmlformats.org/officeDocument/2006/relationships/tags" Target="../tags/tag169.xml"/><Relationship Id="rId4" Type="http://schemas.openxmlformats.org/officeDocument/2006/relationships/image" Target="../media/image46.png"/><Relationship Id="rId3" Type="http://schemas.openxmlformats.org/officeDocument/2006/relationships/image" Target="../media/image18.png"/><Relationship Id="rId2" Type="http://schemas.openxmlformats.org/officeDocument/2006/relationships/image" Target="../media/image45.png"/><Relationship Id="rId1" Type="http://schemas.openxmlformats.org/officeDocument/2006/relationships/tags" Target="../tags/tag168.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173.xml"/><Relationship Id="rId5" Type="http://schemas.openxmlformats.org/officeDocument/2006/relationships/image" Target="../media/image48.jpeg"/><Relationship Id="rId4" Type="http://schemas.openxmlformats.org/officeDocument/2006/relationships/tags" Target="../tags/tag172.xml"/><Relationship Id="rId3" Type="http://schemas.openxmlformats.org/officeDocument/2006/relationships/image" Target="../media/image47.png"/><Relationship Id="rId2" Type="http://schemas.openxmlformats.org/officeDocument/2006/relationships/tags" Target="../tags/tag171.xml"/><Relationship Id="rId1" Type="http://schemas.openxmlformats.org/officeDocument/2006/relationships/tags" Target="../tags/tag170.xml"/></Relationships>
</file>

<file path=ppt/slides/_rels/slide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4" Type="http://schemas.openxmlformats.org/officeDocument/2006/relationships/slideLayout" Target="../slideLayouts/slideLayout13.xml"/><Relationship Id="rId13" Type="http://schemas.openxmlformats.org/officeDocument/2006/relationships/tags" Target="../tags/tag133.xml"/><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tags" Target="../tags/tag132.xml"/></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9" Type="http://schemas.openxmlformats.org/officeDocument/2006/relationships/notesSlide" Target="../notesSlides/notesSlide2.xml"/><Relationship Id="rId18" Type="http://schemas.openxmlformats.org/officeDocument/2006/relationships/slideLayout" Target="../slideLayouts/slideLayout18.xml"/><Relationship Id="rId17" Type="http://schemas.openxmlformats.org/officeDocument/2006/relationships/tags" Target="../tags/tag135.xml"/><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tags" Target="../tags/tag134.xml"/><Relationship Id="rId10" Type="http://schemas.openxmlformats.org/officeDocument/2006/relationships/image" Target="../media/image21.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8.xml"/><Relationship Id="rId6" Type="http://schemas.openxmlformats.org/officeDocument/2006/relationships/tags" Target="../tags/tag138.xml"/><Relationship Id="rId5" Type="http://schemas.openxmlformats.org/officeDocument/2006/relationships/image" Target="../media/image27.png"/><Relationship Id="rId4" Type="http://schemas.openxmlformats.org/officeDocument/2006/relationships/image" Target="../media/image14.png"/><Relationship Id="rId3" Type="http://schemas.openxmlformats.org/officeDocument/2006/relationships/image" Target="../media/image11.png"/><Relationship Id="rId2" Type="http://schemas.openxmlformats.org/officeDocument/2006/relationships/tags" Target="../tags/tag137.xml"/><Relationship Id="rId1" Type="http://schemas.openxmlformats.org/officeDocument/2006/relationships/tags" Target="../tags/tag136.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8.xml"/><Relationship Id="rId7" Type="http://schemas.openxmlformats.org/officeDocument/2006/relationships/tags" Target="../tags/tag140.xml"/><Relationship Id="rId6" Type="http://schemas.openxmlformats.org/officeDocument/2006/relationships/image" Target="../media/image28.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tags" Target="../tags/tag139.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8.xml"/><Relationship Id="rId6" Type="http://schemas.openxmlformats.org/officeDocument/2006/relationships/tags" Target="../tags/tag142.xml"/><Relationship Id="rId5" Type="http://schemas.openxmlformats.org/officeDocument/2006/relationships/image" Target="../media/image29.png"/><Relationship Id="rId4" Type="http://schemas.openxmlformats.org/officeDocument/2006/relationships/image" Target="../media/image3.png"/><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tags" Target="../tags/tag14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8.xml"/><Relationship Id="rId5" Type="http://schemas.openxmlformats.org/officeDocument/2006/relationships/tags" Target="../tags/tag144.xml"/><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43.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8.xml"/><Relationship Id="rId6" Type="http://schemas.openxmlformats.org/officeDocument/2006/relationships/tags" Target="../tags/tag146.xml"/><Relationship Id="rId5" Type="http://schemas.openxmlformats.org/officeDocument/2006/relationships/image" Target="../media/image15.png"/><Relationship Id="rId4" Type="http://schemas.openxmlformats.org/officeDocument/2006/relationships/image" Target="../media/image31.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45.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8.xml"/><Relationship Id="rId6" Type="http://schemas.openxmlformats.org/officeDocument/2006/relationships/tags" Target="../tags/tag148.xml"/><Relationship Id="rId5" Type="http://schemas.openxmlformats.org/officeDocument/2006/relationships/image" Target="../media/image32.png"/><Relationship Id="rId4" Type="http://schemas.openxmlformats.org/officeDocument/2006/relationships/image" Target="../media/image19.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1"/>
            </p:custDataLst>
          </p:nvPr>
        </p:nvSpPr>
        <p:spPr/>
        <p:txBody>
          <a:bodyPr/>
          <a:lstStyle/>
          <a:p>
            <a:r>
              <a:rPr lang="zh-CN" altLang="en-US" sz="4400" dirty="0">
                <a:latin typeface="+mj-lt"/>
                <a:cs typeface="+mj-lt"/>
                <a:sym typeface="Arial" panose="020B0604020202020204" pitchFamily="34" charset="0"/>
              </a:rPr>
              <a:t>Assembly Tutorial Guide</a:t>
            </a:r>
            <a:endParaRPr lang="zh-CN" altLang="en-US" sz="4400" dirty="0">
              <a:latin typeface="+mj-lt"/>
              <a:cs typeface="+mj-lt"/>
              <a:sym typeface="Arial" panose="020B0604020202020204" pitchFamily="34" charset="0"/>
            </a:endParaRPr>
          </a:p>
        </p:txBody>
      </p:sp>
      <p:sp>
        <p:nvSpPr>
          <p:cNvPr id="15" name="副标题 14"/>
          <p:cNvSpPr>
            <a:spLocks noGrp="1"/>
          </p:cNvSpPr>
          <p:nvPr>
            <p:ph type="subTitle" idx="1"/>
            <p:custDataLst>
              <p:tags r:id="rId2"/>
            </p:custDataLst>
          </p:nvPr>
        </p:nvSpPr>
        <p:spPr/>
        <p:txBody>
          <a:bodyPr/>
          <a:lstStyle/>
          <a:p>
            <a:r>
              <a:rPr lang="en-US" altLang="zh-CN" dirty="0">
                <a:sym typeface="Arial" panose="020B0604020202020204" pitchFamily="34" charset="0"/>
              </a:rPr>
              <a:t>ZYC0041</a:t>
            </a:r>
            <a:endParaRPr lang="en-US" altLang="zh-CN" dirty="0">
              <a:sym typeface="Arial" panose="020B0604020202020204" pitchFamily="34" charset="0"/>
            </a:endParaRPr>
          </a:p>
        </p:txBody>
      </p:sp>
      <p:sp>
        <p:nvSpPr>
          <p:cNvPr id="2" name="文本框 1"/>
          <p:cNvSpPr txBox="1"/>
          <p:nvPr/>
        </p:nvSpPr>
        <p:spPr>
          <a:xfrm>
            <a:off x="883920" y="4439285"/>
            <a:ext cx="11032490" cy="1014730"/>
          </a:xfrm>
          <a:prstGeom prst="rect">
            <a:avLst/>
          </a:prstGeom>
          <a:noFill/>
        </p:spPr>
        <p:txBody>
          <a:bodyPr wrap="square" rtlCol="0" anchor="t">
            <a:spAutoFit/>
          </a:bodyPr>
          <a:p>
            <a:r>
              <a:rPr lang="zh-CN" altLang="en-US" sz="2000">
                <a:solidFill>
                  <a:srgbClr val="FF0000"/>
                </a:solidFill>
              </a:rPr>
              <a:t>Note: Since international logistics channels prohibit the transportation of products with batteries, the kit does not include any batteries, please prepare batteries in advance or purchase them separately. The model of the battery is: 18650 3.7v 2500mAh-3500mAh</a:t>
            </a:r>
            <a:endParaRPr lang="zh-CN" altLang="en-US" sz="2000">
              <a:solidFill>
                <a:srgbClr val="FF0000"/>
              </a:solidFill>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custDataLst>
              <p:tags r:id="rId1"/>
            </p:custDataLst>
          </p:nvPr>
        </p:nvSpPr>
        <p:spPr>
          <a:xfrm>
            <a:off x="434340" y="0"/>
            <a:ext cx="4975225" cy="695325"/>
          </a:xfrm>
          <a:prstGeom prst="rect">
            <a:avLst/>
          </a:prstGeom>
          <a:solidFill>
            <a:schemeClr val="accent1"/>
          </a:solidFill>
          <a:ln>
            <a:noFill/>
          </a:ln>
          <a:effectLst/>
        </p:spPr>
        <p:txBody>
          <a:bodyPr vert="horz" wrap="square" lIns="91440" tIns="45720" rIns="91440" bIns="45720" rtlCol="0" anchor="ctr" anchorCtr="1">
            <a:normAutofit fontScale="50000"/>
          </a:bodyPr>
          <a:p>
            <a:pPr algn="ctr">
              <a:lnSpc>
                <a:spcPct val="120000"/>
              </a:lnSpc>
            </a:pPr>
            <a:r>
              <a:rPr lang="zh-CN" altLang="en-US" sz="40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Install four-way tracking control board</a:t>
            </a:r>
            <a:endParaRPr lang="zh-CN" altLang="en-US" sz="40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30" name="圆角矩形 29"/>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7" name="图片 56"/>
          <p:cNvPicPr>
            <a:picLocks noChangeAspect="1"/>
          </p:cNvPicPr>
          <p:nvPr/>
        </p:nvPicPr>
        <p:blipFill>
          <a:blip r:embed="rId2"/>
          <a:stretch>
            <a:fillRect/>
          </a:stretch>
        </p:blipFill>
        <p:spPr>
          <a:xfrm>
            <a:off x="2267585" y="4213225"/>
            <a:ext cx="1116965" cy="765810"/>
          </a:xfrm>
          <a:prstGeom prst="rect">
            <a:avLst/>
          </a:prstGeom>
        </p:spPr>
      </p:pic>
      <p:pic>
        <p:nvPicPr>
          <p:cNvPr id="49" name="图片 48"/>
          <p:cNvPicPr>
            <a:picLocks noChangeAspect="1"/>
          </p:cNvPicPr>
          <p:nvPr/>
        </p:nvPicPr>
        <p:blipFill>
          <a:blip r:embed="rId3"/>
          <a:stretch>
            <a:fillRect/>
          </a:stretch>
        </p:blipFill>
        <p:spPr>
          <a:xfrm rot="10800000">
            <a:off x="1609725" y="1911985"/>
            <a:ext cx="1187450" cy="397510"/>
          </a:xfrm>
          <a:prstGeom prst="rect">
            <a:avLst/>
          </a:prstGeom>
        </p:spPr>
      </p:pic>
      <p:sp>
        <p:nvSpPr>
          <p:cNvPr id="6" name="文本框 5"/>
          <p:cNvSpPr txBox="1"/>
          <p:nvPr/>
        </p:nvSpPr>
        <p:spPr>
          <a:xfrm>
            <a:off x="1240155" y="1344295"/>
            <a:ext cx="3580130" cy="368300"/>
          </a:xfrm>
          <a:prstGeom prst="rect">
            <a:avLst/>
          </a:prstGeom>
          <a:noFill/>
        </p:spPr>
        <p:txBody>
          <a:bodyPr wrap="none" rtlCol="0">
            <a:spAutoFit/>
          </a:bodyPr>
          <a:p>
            <a:pPr algn="l"/>
            <a:r>
              <a:rPr lang="zh-CN" altLang="en-US"/>
              <a:t>①</a:t>
            </a:r>
            <a:r>
              <a:rPr lang="en-US" altLang="zh-CN"/>
              <a:t> M3*15+6 Copper column*2pcs</a:t>
            </a:r>
            <a:endParaRPr lang="en-US" altLang="zh-CN"/>
          </a:p>
        </p:txBody>
      </p:sp>
      <p:pic>
        <p:nvPicPr>
          <p:cNvPr id="3" name="图片 2"/>
          <p:cNvPicPr>
            <a:picLocks noChangeAspect="1"/>
          </p:cNvPicPr>
          <p:nvPr/>
        </p:nvPicPr>
        <p:blipFill>
          <a:blip r:embed="rId3"/>
          <a:stretch>
            <a:fillRect/>
          </a:stretch>
        </p:blipFill>
        <p:spPr>
          <a:xfrm rot="10800000">
            <a:off x="2944495" y="1911985"/>
            <a:ext cx="1187450" cy="397510"/>
          </a:xfrm>
          <a:prstGeom prst="rect">
            <a:avLst/>
          </a:prstGeom>
        </p:spPr>
      </p:pic>
      <p:pic>
        <p:nvPicPr>
          <p:cNvPr id="56" name="图片 55"/>
          <p:cNvPicPr>
            <a:picLocks noChangeAspect="1"/>
          </p:cNvPicPr>
          <p:nvPr/>
        </p:nvPicPr>
        <p:blipFill>
          <a:blip r:embed="rId4"/>
          <a:stretch>
            <a:fillRect/>
          </a:stretch>
        </p:blipFill>
        <p:spPr>
          <a:xfrm>
            <a:off x="1886585" y="3208020"/>
            <a:ext cx="641350" cy="260985"/>
          </a:xfrm>
          <a:prstGeom prst="rect">
            <a:avLst/>
          </a:prstGeom>
        </p:spPr>
      </p:pic>
      <p:sp>
        <p:nvSpPr>
          <p:cNvPr id="5" name="文本框 4"/>
          <p:cNvSpPr txBox="1"/>
          <p:nvPr/>
        </p:nvSpPr>
        <p:spPr>
          <a:xfrm>
            <a:off x="1300480" y="2681605"/>
            <a:ext cx="3459480" cy="368300"/>
          </a:xfrm>
          <a:prstGeom prst="rect">
            <a:avLst/>
          </a:prstGeom>
          <a:noFill/>
        </p:spPr>
        <p:txBody>
          <a:bodyPr wrap="none" rtlCol="0">
            <a:spAutoFit/>
          </a:bodyPr>
          <a:p>
            <a:pPr algn="l"/>
            <a:r>
              <a:rPr lang="zh-CN" altLang="en-US"/>
              <a:t>②</a:t>
            </a:r>
            <a:r>
              <a:rPr lang="en-US" altLang="zh-CN"/>
              <a:t> </a:t>
            </a:r>
            <a:r>
              <a:rPr lang="zh-CN" altLang="en-US"/>
              <a:t>M3*8 round head screw</a:t>
            </a:r>
            <a:r>
              <a:rPr lang="en-US" altLang="zh-CN"/>
              <a:t>*2pcs</a:t>
            </a:r>
            <a:endParaRPr lang="en-US" altLang="zh-CN"/>
          </a:p>
        </p:txBody>
      </p:sp>
      <p:pic>
        <p:nvPicPr>
          <p:cNvPr id="59" name="图片 58"/>
          <p:cNvPicPr>
            <a:picLocks noChangeAspect="1"/>
          </p:cNvPicPr>
          <p:nvPr/>
        </p:nvPicPr>
        <p:blipFill>
          <a:blip r:embed="rId4"/>
          <a:stretch>
            <a:fillRect/>
          </a:stretch>
        </p:blipFill>
        <p:spPr>
          <a:xfrm>
            <a:off x="2999740" y="3176905"/>
            <a:ext cx="641350" cy="260985"/>
          </a:xfrm>
          <a:prstGeom prst="rect">
            <a:avLst/>
          </a:prstGeom>
        </p:spPr>
      </p:pic>
      <p:sp>
        <p:nvSpPr>
          <p:cNvPr id="13" name="文本框 12"/>
          <p:cNvSpPr txBox="1"/>
          <p:nvPr/>
        </p:nvSpPr>
        <p:spPr>
          <a:xfrm>
            <a:off x="887095" y="3742055"/>
            <a:ext cx="4069080" cy="368300"/>
          </a:xfrm>
          <a:prstGeom prst="rect">
            <a:avLst/>
          </a:prstGeom>
          <a:noFill/>
        </p:spPr>
        <p:txBody>
          <a:bodyPr wrap="none" rtlCol="0">
            <a:spAutoFit/>
          </a:bodyPr>
          <a:p>
            <a:pPr algn="l"/>
            <a:r>
              <a:rPr lang="zh-CN" altLang="en-US"/>
              <a:t>③</a:t>
            </a:r>
            <a:r>
              <a:rPr lang="en-US" altLang="zh-CN"/>
              <a:t> four-way tracking control board*1</a:t>
            </a:r>
            <a:r>
              <a:rPr lang="en-US" altLang="zh-CN"/>
              <a:t>pc</a:t>
            </a:r>
            <a:endParaRPr lang="en-US" altLang="zh-CN"/>
          </a:p>
        </p:txBody>
      </p:sp>
      <p:pic>
        <p:nvPicPr>
          <p:cNvPr id="14" name="图片 13"/>
          <p:cNvPicPr>
            <a:picLocks noChangeAspect="1"/>
          </p:cNvPicPr>
          <p:nvPr/>
        </p:nvPicPr>
        <p:blipFill>
          <a:blip r:embed="rId5"/>
          <a:stretch>
            <a:fillRect/>
          </a:stretch>
        </p:blipFill>
        <p:spPr>
          <a:xfrm>
            <a:off x="5553710" y="314325"/>
            <a:ext cx="6249035" cy="4393565"/>
          </a:xfrm>
          <a:prstGeom prst="rect">
            <a:avLst/>
          </a:prstGeom>
        </p:spPr>
      </p:pic>
      <p:sp>
        <p:nvSpPr>
          <p:cNvPr id="15" name="文本框 14"/>
          <p:cNvSpPr txBox="1"/>
          <p:nvPr/>
        </p:nvSpPr>
        <p:spPr>
          <a:xfrm>
            <a:off x="5802630" y="4579620"/>
            <a:ext cx="6248400" cy="1476375"/>
          </a:xfrm>
          <a:prstGeom prst="rect">
            <a:avLst/>
          </a:prstGeom>
          <a:noFill/>
        </p:spPr>
        <p:txBody>
          <a:bodyPr wrap="square" rtlCol="0">
            <a:spAutoFit/>
          </a:bodyPr>
          <a:p>
            <a:r>
              <a:rPr lang="zh-CN" altLang="en-US"/>
              <a:t>First, pass the M3*15+6 copper column from the base plate through the corresponding hole from the top, lock it with the nut, then put the four-way tracking control board on the copper column, align the hole, then screw on the screw, and finally use the screwdriver for reinforcement.</a:t>
            </a:r>
            <a:endParaRPr lang="zh-CN" altLang="en-US"/>
          </a:p>
        </p:txBody>
      </p:sp>
      <p:sp>
        <p:nvSpPr>
          <p:cNvPr id="16" name="文本框 15"/>
          <p:cNvSpPr txBox="1"/>
          <p:nvPr/>
        </p:nvSpPr>
        <p:spPr>
          <a:xfrm>
            <a:off x="6026785" y="6160770"/>
            <a:ext cx="5302885" cy="368300"/>
          </a:xfrm>
          <a:prstGeom prst="rect">
            <a:avLst/>
          </a:prstGeom>
          <a:noFill/>
        </p:spPr>
        <p:txBody>
          <a:bodyPr wrap="square" rtlCol="0">
            <a:spAutoFit/>
          </a:bodyPr>
          <a:p>
            <a:r>
              <a:rPr lang="zh-CN" altLang="en-US">
                <a:solidFill>
                  <a:srgbClr val="FF0000"/>
                </a:solidFill>
              </a:rPr>
              <a:t>Note: Note the orientation of the control </a:t>
            </a:r>
            <a:r>
              <a:rPr lang="en-US" altLang="zh-CN">
                <a:solidFill>
                  <a:srgbClr val="FF0000"/>
                </a:solidFill>
              </a:rPr>
              <a:t>board</a:t>
            </a:r>
            <a:r>
              <a:rPr lang="zh-CN" altLang="en-US">
                <a:solidFill>
                  <a:srgbClr val="FF0000"/>
                </a:solidFill>
              </a:rPr>
              <a:t>.</a:t>
            </a:r>
            <a:endParaRPr lang="zh-CN" altLang="en-US">
              <a:solidFill>
                <a:srgbClr val="FF0000"/>
              </a:solidFill>
            </a:endParaRPr>
          </a:p>
        </p:txBody>
      </p:sp>
      <p:cxnSp>
        <p:nvCxnSpPr>
          <p:cNvPr id="65" name="直接箭头连接符 64"/>
          <p:cNvCxnSpPr/>
          <p:nvPr/>
        </p:nvCxnSpPr>
        <p:spPr>
          <a:xfrm>
            <a:off x="6944360" y="2773680"/>
            <a:ext cx="315595" cy="234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371715" y="3268345"/>
            <a:ext cx="219710" cy="34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11505" y="5036185"/>
            <a:ext cx="4619625" cy="645160"/>
          </a:xfrm>
          <a:prstGeom prst="rect">
            <a:avLst/>
          </a:prstGeom>
          <a:noFill/>
        </p:spPr>
        <p:txBody>
          <a:bodyPr wrap="square" rtlCol="0">
            <a:spAutoFit/>
          </a:bodyPr>
          <a:p>
            <a:pPr algn="ctr"/>
            <a:r>
              <a:rPr lang="zh-CN" altLang="en-US"/>
              <a:t>④Tracking module comes with dupont linefemale to female 3P*4pcs</a:t>
            </a:r>
            <a:endParaRPr lang="zh-CN" altLang="en-US"/>
          </a:p>
        </p:txBody>
      </p:sp>
      <p:pic>
        <p:nvPicPr>
          <p:cNvPr id="19" name="图片 18"/>
          <p:cNvPicPr>
            <a:picLocks noChangeAspect="1"/>
          </p:cNvPicPr>
          <p:nvPr/>
        </p:nvPicPr>
        <p:blipFill>
          <a:blip r:embed="rId6"/>
          <a:stretch>
            <a:fillRect/>
          </a:stretch>
        </p:blipFill>
        <p:spPr>
          <a:xfrm>
            <a:off x="1844675" y="5754370"/>
            <a:ext cx="1962150" cy="285750"/>
          </a:xfrm>
          <a:prstGeom prst="rect">
            <a:avLst/>
          </a:prstGeom>
        </p:spPr>
      </p:pic>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434340" y="0"/>
            <a:ext cx="4975860" cy="695325"/>
          </a:xfrm>
          <a:prstGeom prst="rect">
            <a:avLst/>
          </a:prstGeom>
          <a:solidFill>
            <a:schemeClr val="accent1"/>
          </a:solidFill>
          <a:ln>
            <a:noFill/>
          </a:ln>
          <a:effectLst/>
        </p:spPr>
        <p:txBody>
          <a:bodyPr vert="horz" wrap="square" lIns="91440" tIns="45720" rIns="91440" bIns="45720" rtlCol="0" anchor="ctr" anchorCtr="1">
            <a:normAutofit fontScale="70000"/>
          </a:bodyPr>
          <a:lstStyle/>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Assembling ultrasonic module</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20" name="圆角矩形 19"/>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1326515" y="2386965"/>
            <a:ext cx="3026410" cy="645160"/>
          </a:xfrm>
          <a:prstGeom prst="rect">
            <a:avLst/>
          </a:prstGeom>
          <a:noFill/>
        </p:spPr>
        <p:txBody>
          <a:bodyPr wrap="square" rtlCol="0" anchor="t">
            <a:spAutoFit/>
          </a:bodyPr>
          <a:p>
            <a:pPr algn="ctr"/>
            <a:r>
              <a:rPr lang="zh-CN">
                <a:sym typeface="+mn-ea"/>
              </a:rPr>
              <a:t>②</a:t>
            </a:r>
            <a:r>
              <a:rPr lang="en-US" altLang="zh-CN"/>
              <a:t>  </a:t>
            </a:r>
            <a:r>
              <a:rPr lang="zh-CN" altLang="en-US">
                <a:sym typeface="+mn-ea"/>
              </a:rPr>
              <a:t>Ultrasonic</a:t>
            </a:r>
            <a:r>
              <a:rPr lang="en-US" altLang="zh-CN">
                <a:sym typeface="+mn-ea"/>
              </a:rPr>
              <a:t> </a:t>
            </a:r>
            <a:r>
              <a:rPr lang="zh-CN" altLang="en-US">
                <a:sym typeface="+mn-ea"/>
              </a:rPr>
              <a:t>bracket</a:t>
            </a:r>
            <a:r>
              <a:rPr lang="en-US" altLang="zh-CN">
                <a:sym typeface="+mn-ea"/>
              </a:rPr>
              <a:t>*1pc</a:t>
            </a:r>
            <a:endParaRPr lang="zh-CN" altLang="en-US"/>
          </a:p>
          <a:p>
            <a:pPr algn="ctr"/>
            <a:endParaRPr lang="en-US" altLang="zh-CN">
              <a:sym typeface="+mn-ea"/>
            </a:endParaRPr>
          </a:p>
        </p:txBody>
      </p:sp>
      <p:sp>
        <p:nvSpPr>
          <p:cNvPr id="22" name="文本框 21"/>
          <p:cNvSpPr txBox="1"/>
          <p:nvPr/>
        </p:nvSpPr>
        <p:spPr>
          <a:xfrm>
            <a:off x="1852930" y="4641215"/>
            <a:ext cx="1973580" cy="368300"/>
          </a:xfrm>
          <a:prstGeom prst="rect">
            <a:avLst/>
          </a:prstGeom>
          <a:noFill/>
        </p:spPr>
        <p:txBody>
          <a:bodyPr wrap="none" rtlCol="0">
            <a:spAutoFit/>
          </a:bodyPr>
          <a:p>
            <a:pPr algn="l"/>
            <a:r>
              <a:rPr lang="zh-CN" altLang="en-US">
                <a:sym typeface="+mn-ea"/>
              </a:rPr>
              <a:t>④</a:t>
            </a:r>
            <a:r>
              <a:rPr lang="en-US" altLang="zh-CN"/>
              <a:t> </a:t>
            </a:r>
            <a:r>
              <a:rPr lang="en-US"/>
              <a:t>M1.6 </a:t>
            </a:r>
            <a:r>
              <a:rPr lang="en-US" altLang="zh-CN"/>
              <a:t>Nut</a:t>
            </a:r>
            <a:r>
              <a:rPr lang="en-US" altLang="zh-CN"/>
              <a:t>*4pcs</a:t>
            </a:r>
            <a:endParaRPr lang="en-US" altLang="zh-CN"/>
          </a:p>
        </p:txBody>
      </p:sp>
      <p:sp>
        <p:nvSpPr>
          <p:cNvPr id="23" name="文本框 22"/>
          <p:cNvSpPr txBox="1"/>
          <p:nvPr/>
        </p:nvSpPr>
        <p:spPr>
          <a:xfrm>
            <a:off x="1116965" y="1268095"/>
            <a:ext cx="3446780" cy="368300"/>
          </a:xfrm>
          <a:prstGeom prst="rect">
            <a:avLst/>
          </a:prstGeom>
          <a:noFill/>
        </p:spPr>
        <p:txBody>
          <a:bodyPr wrap="square" rtlCol="0" anchor="t">
            <a:spAutoFit/>
          </a:bodyPr>
          <a:p>
            <a:pPr algn="ctr"/>
            <a:r>
              <a:rPr lang="zh-CN" altLang="en-US"/>
              <a:t>①</a:t>
            </a:r>
            <a:r>
              <a:rPr lang="en-US" altLang="zh-CN"/>
              <a:t> </a:t>
            </a:r>
            <a:r>
              <a:rPr lang="zh-CN" altLang="en-US">
                <a:sym typeface="+mn-ea"/>
              </a:rPr>
              <a:t>Ultrasonic module</a:t>
            </a:r>
            <a:r>
              <a:rPr lang="en-US" altLang="zh-CN">
                <a:sym typeface="+mn-ea"/>
              </a:rPr>
              <a:t>*1pc</a:t>
            </a:r>
            <a:endParaRPr lang="en-US" altLang="zh-CN"/>
          </a:p>
        </p:txBody>
      </p:sp>
      <p:pic>
        <p:nvPicPr>
          <p:cNvPr id="26" name="图片 25"/>
          <p:cNvPicPr>
            <a:picLocks noChangeAspect="1"/>
          </p:cNvPicPr>
          <p:nvPr/>
        </p:nvPicPr>
        <p:blipFill>
          <a:blip r:embed="rId2"/>
          <a:stretch>
            <a:fillRect/>
          </a:stretch>
        </p:blipFill>
        <p:spPr>
          <a:xfrm>
            <a:off x="2016760" y="4116070"/>
            <a:ext cx="558800" cy="150495"/>
          </a:xfrm>
          <a:prstGeom prst="rect">
            <a:avLst/>
          </a:prstGeom>
        </p:spPr>
      </p:pic>
      <p:pic>
        <p:nvPicPr>
          <p:cNvPr id="34" name="图片 33"/>
          <p:cNvPicPr>
            <a:picLocks noChangeAspect="1"/>
          </p:cNvPicPr>
          <p:nvPr/>
        </p:nvPicPr>
        <p:blipFill>
          <a:blip r:embed="rId3"/>
          <a:stretch>
            <a:fillRect/>
          </a:stretch>
        </p:blipFill>
        <p:spPr>
          <a:xfrm>
            <a:off x="2207895" y="5009515"/>
            <a:ext cx="329565" cy="287655"/>
          </a:xfrm>
          <a:prstGeom prst="rect">
            <a:avLst/>
          </a:prstGeom>
        </p:spPr>
      </p:pic>
      <p:pic>
        <p:nvPicPr>
          <p:cNvPr id="35" name="图片 34"/>
          <p:cNvPicPr>
            <a:picLocks noChangeAspect="1"/>
          </p:cNvPicPr>
          <p:nvPr/>
        </p:nvPicPr>
        <p:blipFill>
          <a:blip r:embed="rId3"/>
          <a:stretch>
            <a:fillRect/>
          </a:stretch>
        </p:blipFill>
        <p:spPr>
          <a:xfrm>
            <a:off x="2486025" y="5009515"/>
            <a:ext cx="329565" cy="287655"/>
          </a:xfrm>
          <a:prstGeom prst="rect">
            <a:avLst/>
          </a:prstGeom>
        </p:spPr>
      </p:pic>
      <p:sp>
        <p:nvSpPr>
          <p:cNvPr id="36" name="文本框 35"/>
          <p:cNvSpPr txBox="1"/>
          <p:nvPr/>
        </p:nvSpPr>
        <p:spPr>
          <a:xfrm>
            <a:off x="1326515" y="3475355"/>
            <a:ext cx="3103880" cy="645160"/>
          </a:xfrm>
          <a:prstGeom prst="rect">
            <a:avLst/>
          </a:prstGeom>
          <a:noFill/>
        </p:spPr>
        <p:txBody>
          <a:bodyPr wrap="square" rtlCol="0" anchor="t">
            <a:spAutoFit/>
          </a:bodyPr>
          <a:p>
            <a:pPr algn="ctr"/>
            <a:r>
              <a:rPr lang="zh-CN" altLang="en-US">
                <a:sym typeface="+mn-ea"/>
              </a:rPr>
              <a:t>③</a:t>
            </a:r>
            <a:r>
              <a:rPr lang="en-US" altLang="zh-CN">
                <a:sym typeface="+mn-ea"/>
              </a:rPr>
              <a:t> </a:t>
            </a:r>
            <a:r>
              <a:rPr lang="zh-CN" altLang="en-US">
                <a:sym typeface="+mn-ea"/>
              </a:rPr>
              <a:t>M1.6*</a:t>
            </a:r>
            <a:r>
              <a:rPr lang="en-US" altLang="zh-CN">
                <a:sym typeface="+mn-ea"/>
              </a:rPr>
              <a:t>8</a:t>
            </a:r>
            <a:r>
              <a:rPr lang="zh-CN" altLang="en-US">
                <a:sym typeface="+mn-ea"/>
              </a:rPr>
              <a:t> Round head screw</a:t>
            </a:r>
            <a:r>
              <a:rPr lang="en-US" altLang="zh-CN">
                <a:sym typeface="+mn-ea"/>
              </a:rPr>
              <a:t>*4pcs</a:t>
            </a:r>
            <a:endParaRPr lang="zh-CN" altLang="en-US"/>
          </a:p>
        </p:txBody>
      </p:sp>
      <p:pic>
        <p:nvPicPr>
          <p:cNvPr id="41" name="图片 40"/>
          <p:cNvPicPr>
            <a:picLocks noChangeAspect="1"/>
          </p:cNvPicPr>
          <p:nvPr/>
        </p:nvPicPr>
        <p:blipFill>
          <a:blip r:embed="rId3"/>
          <a:stretch>
            <a:fillRect/>
          </a:stretch>
        </p:blipFill>
        <p:spPr>
          <a:xfrm>
            <a:off x="2757805" y="5009515"/>
            <a:ext cx="329565" cy="287655"/>
          </a:xfrm>
          <a:prstGeom prst="rect">
            <a:avLst/>
          </a:prstGeom>
        </p:spPr>
      </p:pic>
      <p:pic>
        <p:nvPicPr>
          <p:cNvPr id="42" name="图片 41"/>
          <p:cNvPicPr>
            <a:picLocks noChangeAspect="1"/>
          </p:cNvPicPr>
          <p:nvPr/>
        </p:nvPicPr>
        <p:blipFill>
          <a:blip r:embed="rId3"/>
          <a:stretch>
            <a:fillRect/>
          </a:stretch>
        </p:blipFill>
        <p:spPr>
          <a:xfrm>
            <a:off x="3028315" y="5010150"/>
            <a:ext cx="329565" cy="287655"/>
          </a:xfrm>
          <a:prstGeom prst="rect">
            <a:avLst/>
          </a:prstGeom>
        </p:spPr>
      </p:pic>
      <p:sp>
        <p:nvSpPr>
          <p:cNvPr id="46" name="文本框 45"/>
          <p:cNvSpPr txBox="1"/>
          <p:nvPr/>
        </p:nvSpPr>
        <p:spPr>
          <a:xfrm>
            <a:off x="6450965" y="5447665"/>
            <a:ext cx="4589780" cy="645160"/>
          </a:xfrm>
          <a:prstGeom prst="rect">
            <a:avLst/>
          </a:prstGeom>
          <a:noFill/>
        </p:spPr>
        <p:txBody>
          <a:bodyPr wrap="square" rtlCol="0">
            <a:spAutoFit/>
          </a:bodyPr>
          <a:p>
            <a:r>
              <a:rPr lang="zh-CN" altLang="en-US">
                <a:solidFill>
                  <a:srgbClr val="FF0000"/>
                </a:solidFill>
              </a:rPr>
              <a:t>Note: the parts used in this step are small and need more patience.</a:t>
            </a:r>
            <a:endParaRPr lang="zh-CN" altLang="en-US">
              <a:solidFill>
                <a:srgbClr val="FF0000"/>
              </a:solidFill>
            </a:endParaRPr>
          </a:p>
        </p:txBody>
      </p:sp>
      <p:pic>
        <p:nvPicPr>
          <p:cNvPr id="50" name="图片 49"/>
          <p:cNvPicPr>
            <a:picLocks noChangeAspect="1"/>
          </p:cNvPicPr>
          <p:nvPr/>
        </p:nvPicPr>
        <p:blipFill>
          <a:blip r:embed="rId4"/>
          <a:stretch>
            <a:fillRect/>
          </a:stretch>
        </p:blipFill>
        <p:spPr>
          <a:xfrm>
            <a:off x="2348865" y="1636395"/>
            <a:ext cx="1009015" cy="750570"/>
          </a:xfrm>
          <a:prstGeom prst="rect">
            <a:avLst/>
          </a:prstGeom>
        </p:spPr>
      </p:pic>
      <p:pic>
        <p:nvPicPr>
          <p:cNvPr id="51" name="图片 50"/>
          <p:cNvPicPr>
            <a:picLocks noChangeAspect="1"/>
          </p:cNvPicPr>
          <p:nvPr/>
        </p:nvPicPr>
        <p:blipFill>
          <a:blip r:embed="rId2"/>
          <a:stretch>
            <a:fillRect/>
          </a:stretch>
        </p:blipFill>
        <p:spPr>
          <a:xfrm>
            <a:off x="2016760" y="4365625"/>
            <a:ext cx="558800" cy="150495"/>
          </a:xfrm>
          <a:prstGeom prst="rect">
            <a:avLst/>
          </a:prstGeom>
        </p:spPr>
      </p:pic>
      <p:pic>
        <p:nvPicPr>
          <p:cNvPr id="52" name="图片 51"/>
          <p:cNvPicPr>
            <a:picLocks noChangeAspect="1"/>
          </p:cNvPicPr>
          <p:nvPr/>
        </p:nvPicPr>
        <p:blipFill>
          <a:blip r:embed="rId2"/>
          <a:stretch>
            <a:fillRect/>
          </a:stretch>
        </p:blipFill>
        <p:spPr>
          <a:xfrm>
            <a:off x="2913380" y="4127500"/>
            <a:ext cx="558800" cy="150495"/>
          </a:xfrm>
          <a:prstGeom prst="rect">
            <a:avLst/>
          </a:prstGeom>
        </p:spPr>
      </p:pic>
      <p:pic>
        <p:nvPicPr>
          <p:cNvPr id="53" name="图片 52"/>
          <p:cNvPicPr>
            <a:picLocks noChangeAspect="1"/>
          </p:cNvPicPr>
          <p:nvPr/>
        </p:nvPicPr>
        <p:blipFill>
          <a:blip r:embed="rId2"/>
          <a:stretch>
            <a:fillRect/>
          </a:stretch>
        </p:blipFill>
        <p:spPr>
          <a:xfrm>
            <a:off x="2912745" y="4359910"/>
            <a:ext cx="558800" cy="150495"/>
          </a:xfrm>
          <a:prstGeom prst="rect">
            <a:avLst/>
          </a:prstGeom>
        </p:spPr>
      </p:pic>
      <p:pic>
        <p:nvPicPr>
          <p:cNvPr id="54" name="图片 53"/>
          <p:cNvPicPr>
            <a:picLocks noChangeAspect="1"/>
          </p:cNvPicPr>
          <p:nvPr/>
        </p:nvPicPr>
        <p:blipFill>
          <a:blip r:embed="rId5"/>
          <a:stretch>
            <a:fillRect/>
          </a:stretch>
        </p:blipFill>
        <p:spPr>
          <a:xfrm>
            <a:off x="2477135" y="2725420"/>
            <a:ext cx="725170" cy="744220"/>
          </a:xfrm>
          <a:prstGeom prst="rect">
            <a:avLst/>
          </a:prstGeom>
        </p:spPr>
      </p:pic>
      <p:pic>
        <p:nvPicPr>
          <p:cNvPr id="60" name="图片 59"/>
          <p:cNvPicPr>
            <a:picLocks noChangeAspect="1"/>
          </p:cNvPicPr>
          <p:nvPr/>
        </p:nvPicPr>
        <p:blipFill>
          <a:blip r:embed="rId6"/>
          <a:stretch>
            <a:fillRect/>
          </a:stretch>
        </p:blipFill>
        <p:spPr>
          <a:xfrm>
            <a:off x="5581650" y="695325"/>
            <a:ext cx="5951220" cy="2802890"/>
          </a:xfrm>
          <a:prstGeom prst="rect">
            <a:avLst/>
          </a:prstGeom>
        </p:spPr>
      </p:pic>
      <p:sp>
        <p:nvSpPr>
          <p:cNvPr id="61" name="文本框 60"/>
          <p:cNvSpPr txBox="1"/>
          <p:nvPr/>
        </p:nvSpPr>
        <p:spPr>
          <a:xfrm>
            <a:off x="5724525" y="3702685"/>
            <a:ext cx="6376670" cy="1476375"/>
          </a:xfrm>
          <a:prstGeom prst="rect">
            <a:avLst/>
          </a:prstGeom>
          <a:noFill/>
        </p:spPr>
        <p:txBody>
          <a:bodyPr wrap="square" rtlCol="0">
            <a:spAutoFit/>
          </a:bodyPr>
          <a:p>
            <a:r>
              <a:rPr lang="zh-CN" altLang="en-US"/>
              <a:t>The dupont line needs to be inserted into the ultrasonic module first, and then the DuPont line through the hole in the middle of the bracket; Then align the hole of the ultrasonic module with the hole of the bracket, pass the small screw, lock the nut, and finally reinforce it with a screwdriver.</a:t>
            </a:r>
            <a:endParaRPr lang="zh-CN" altLang="en-US"/>
          </a:p>
        </p:txBody>
      </p:sp>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34340" y="0"/>
            <a:ext cx="4976495" cy="695325"/>
          </a:xfrm>
          <a:prstGeom prst="rect">
            <a:avLst/>
          </a:prstGeom>
          <a:solidFill>
            <a:schemeClr val="accent1"/>
          </a:solidFill>
          <a:ln>
            <a:noFill/>
          </a:ln>
          <a:effectLst/>
        </p:spPr>
        <p:txBody>
          <a:bodyPr vert="horz" wrap="square" lIns="91440" tIns="45720" rIns="91440" bIns="45720" rtlCol="0" anchor="ctr" anchorCtr="1">
            <a:normAutofit/>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Fixed</a:t>
            </a:r>
            <a:r>
              <a:rPr lang="en-US" altLang="zh-CN"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 </a:t>
            </a: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ultrasonic</a:t>
            </a: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 front</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5" name="圆角矩形 4"/>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5458460" y="3244850"/>
            <a:ext cx="1275080" cy="368300"/>
          </a:xfrm>
          <a:prstGeom prst="rect">
            <a:avLst/>
          </a:prstGeom>
          <a:noFill/>
        </p:spPr>
        <p:txBody>
          <a:bodyPr wrap="none" rtlCol="0" anchor="t">
            <a:spAutoFit/>
          </a:bodyPr>
          <a:p>
            <a:r>
              <a:rPr lang="zh-CN" altLang="en-US"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ultrasonic</a:t>
            </a:r>
            <a:endParaRPr lang="zh-CN" altLang="en-US"/>
          </a:p>
        </p:txBody>
      </p:sp>
      <p:pic>
        <p:nvPicPr>
          <p:cNvPr id="41" name="图片 40"/>
          <p:cNvPicPr>
            <a:picLocks noChangeAspect="1"/>
          </p:cNvPicPr>
          <p:nvPr/>
        </p:nvPicPr>
        <p:blipFill>
          <a:blip r:embed="rId2"/>
          <a:stretch>
            <a:fillRect/>
          </a:stretch>
        </p:blipFill>
        <p:spPr>
          <a:xfrm>
            <a:off x="2372995" y="3985895"/>
            <a:ext cx="470535" cy="397510"/>
          </a:xfrm>
          <a:prstGeom prst="rect">
            <a:avLst/>
          </a:prstGeom>
        </p:spPr>
      </p:pic>
      <p:sp>
        <p:nvSpPr>
          <p:cNvPr id="42" name="文本框 41"/>
          <p:cNvSpPr txBox="1"/>
          <p:nvPr/>
        </p:nvSpPr>
        <p:spPr>
          <a:xfrm>
            <a:off x="1945005" y="3492500"/>
            <a:ext cx="1783080" cy="368300"/>
          </a:xfrm>
          <a:prstGeom prst="rect">
            <a:avLst/>
          </a:prstGeom>
          <a:noFill/>
        </p:spPr>
        <p:txBody>
          <a:bodyPr wrap="none" rtlCol="0">
            <a:spAutoFit/>
          </a:bodyPr>
          <a:p>
            <a:pPr algn="l"/>
            <a:r>
              <a:rPr lang="zh-CN" altLang="en-US"/>
              <a:t>②</a:t>
            </a:r>
            <a:r>
              <a:rPr lang="en-US" altLang="zh-CN"/>
              <a:t> </a:t>
            </a:r>
            <a:r>
              <a:rPr lang="zh-CN" altLang="en-US"/>
              <a:t>M</a:t>
            </a:r>
            <a:r>
              <a:rPr lang="en-US" altLang="zh-CN"/>
              <a:t>2</a:t>
            </a:r>
            <a:r>
              <a:rPr lang="zh-CN" altLang="en-US"/>
              <a:t> </a:t>
            </a:r>
            <a:r>
              <a:rPr lang="en-US" altLang="zh-CN"/>
              <a:t>N</a:t>
            </a:r>
            <a:r>
              <a:rPr lang="zh-CN" altLang="en-US"/>
              <a:t>ut</a:t>
            </a:r>
            <a:r>
              <a:rPr lang="en-US" altLang="zh-CN"/>
              <a:t>*2pcs</a:t>
            </a:r>
            <a:endParaRPr lang="en-US" altLang="zh-CN"/>
          </a:p>
        </p:txBody>
      </p:sp>
      <p:pic>
        <p:nvPicPr>
          <p:cNvPr id="35" name="图片 34"/>
          <p:cNvPicPr>
            <a:picLocks noChangeAspect="1"/>
          </p:cNvPicPr>
          <p:nvPr/>
        </p:nvPicPr>
        <p:blipFill>
          <a:blip r:embed="rId3"/>
          <a:stretch>
            <a:fillRect/>
          </a:stretch>
        </p:blipFill>
        <p:spPr>
          <a:xfrm>
            <a:off x="2201545" y="2779395"/>
            <a:ext cx="574675" cy="230505"/>
          </a:xfrm>
          <a:prstGeom prst="rect">
            <a:avLst/>
          </a:prstGeom>
        </p:spPr>
      </p:pic>
      <p:sp>
        <p:nvSpPr>
          <p:cNvPr id="36" name="文本框 35"/>
          <p:cNvSpPr txBox="1"/>
          <p:nvPr/>
        </p:nvSpPr>
        <p:spPr>
          <a:xfrm>
            <a:off x="1399540" y="2255520"/>
            <a:ext cx="3459480" cy="368300"/>
          </a:xfrm>
          <a:prstGeom prst="rect">
            <a:avLst/>
          </a:prstGeom>
          <a:noFill/>
        </p:spPr>
        <p:txBody>
          <a:bodyPr wrap="none" rtlCol="0">
            <a:spAutoFit/>
          </a:bodyPr>
          <a:p>
            <a:pPr algn="l"/>
            <a:r>
              <a:rPr lang="zh-CN" altLang="en-US"/>
              <a:t>①</a:t>
            </a:r>
            <a:r>
              <a:rPr lang="en-US" altLang="zh-CN"/>
              <a:t> </a:t>
            </a:r>
            <a:r>
              <a:rPr lang="zh-CN" altLang="en-US"/>
              <a:t>M2*</a:t>
            </a:r>
            <a:r>
              <a:rPr lang="en-US" altLang="zh-CN"/>
              <a:t>8</a:t>
            </a:r>
            <a:r>
              <a:rPr lang="zh-CN" altLang="en-US"/>
              <a:t> round head screw</a:t>
            </a:r>
            <a:r>
              <a:rPr lang="en-US" altLang="zh-CN"/>
              <a:t>*2</a:t>
            </a:r>
            <a:r>
              <a:rPr lang="en-US" altLang="zh-CN"/>
              <a:t>pcs</a:t>
            </a:r>
            <a:endParaRPr lang="en-US" altLang="zh-CN"/>
          </a:p>
        </p:txBody>
      </p:sp>
      <p:pic>
        <p:nvPicPr>
          <p:cNvPr id="15" name="图片 14"/>
          <p:cNvPicPr>
            <a:picLocks noChangeAspect="1"/>
          </p:cNvPicPr>
          <p:nvPr/>
        </p:nvPicPr>
        <p:blipFill>
          <a:blip r:embed="rId3"/>
          <a:stretch>
            <a:fillRect/>
          </a:stretch>
        </p:blipFill>
        <p:spPr>
          <a:xfrm>
            <a:off x="3153410" y="2779395"/>
            <a:ext cx="574675" cy="230505"/>
          </a:xfrm>
          <a:prstGeom prst="rect">
            <a:avLst/>
          </a:prstGeom>
        </p:spPr>
      </p:pic>
      <p:pic>
        <p:nvPicPr>
          <p:cNvPr id="16" name="图片 15"/>
          <p:cNvPicPr>
            <a:picLocks noChangeAspect="1"/>
          </p:cNvPicPr>
          <p:nvPr/>
        </p:nvPicPr>
        <p:blipFill>
          <a:blip r:embed="rId2"/>
          <a:stretch>
            <a:fillRect/>
          </a:stretch>
        </p:blipFill>
        <p:spPr>
          <a:xfrm>
            <a:off x="3089275" y="3985895"/>
            <a:ext cx="470535" cy="397510"/>
          </a:xfrm>
          <a:prstGeom prst="rect">
            <a:avLst/>
          </a:prstGeom>
        </p:spPr>
      </p:pic>
      <p:pic>
        <p:nvPicPr>
          <p:cNvPr id="23" name="图片 22"/>
          <p:cNvPicPr>
            <a:picLocks noChangeAspect="1"/>
          </p:cNvPicPr>
          <p:nvPr/>
        </p:nvPicPr>
        <p:blipFill>
          <a:blip r:embed="rId4"/>
          <a:stretch>
            <a:fillRect/>
          </a:stretch>
        </p:blipFill>
        <p:spPr>
          <a:xfrm>
            <a:off x="5551170" y="556260"/>
            <a:ext cx="6259830" cy="3766185"/>
          </a:xfrm>
          <a:prstGeom prst="rect">
            <a:avLst/>
          </a:prstGeom>
        </p:spPr>
      </p:pic>
      <p:sp>
        <p:nvSpPr>
          <p:cNvPr id="24" name="文本框 23"/>
          <p:cNvSpPr txBox="1"/>
          <p:nvPr/>
        </p:nvSpPr>
        <p:spPr>
          <a:xfrm>
            <a:off x="5848350" y="4383405"/>
            <a:ext cx="6106160" cy="922020"/>
          </a:xfrm>
          <a:prstGeom prst="rect">
            <a:avLst/>
          </a:prstGeom>
          <a:noFill/>
        </p:spPr>
        <p:txBody>
          <a:bodyPr wrap="square" rtlCol="0">
            <a:spAutoFit/>
          </a:bodyPr>
          <a:p>
            <a:pPr algn="l"/>
            <a:r>
              <a:rPr lang="zh-CN" altLang="en-US"/>
              <a:t>Align the holes on the bracket with the holes on the base plate, pass the screws from the top down, lock the nuts, and reinforce them with a screwdriver.</a:t>
            </a:r>
            <a:endParaRPr lang="zh-CN" altLang="en-US"/>
          </a:p>
        </p:txBody>
      </p:sp>
      <p:sp>
        <p:nvSpPr>
          <p:cNvPr id="25" name="文本框 24"/>
          <p:cNvSpPr txBox="1"/>
          <p:nvPr/>
        </p:nvSpPr>
        <p:spPr>
          <a:xfrm>
            <a:off x="5916295" y="5467350"/>
            <a:ext cx="5529580" cy="645160"/>
          </a:xfrm>
          <a:prstGeom prst="rect">
            <a:avLst/>
          </a:prstGeom>
          <a:noFill/>
        </p:spPr>
        <p:txBody>
          <a:bodyPr wrap="square" rtlCol="0">
            <a:spAutoFit/>
          </a:bodyPr>
          <a:p>
            <a:pPr algn="ctr"/>
            <a:r>
              <a:rPr lang="zh-CN" altLang="en-US">
                <a:solidFill>
                  <a:srgbClr val="FF0000"/>
                </a:solidFill>
              </a:rPr>
              <a:t>Note: The parts required for this step are a little small, so patience is required.</a:t>
            </a:r>
            <a:endParaRPr lang="zh-CN" altLang="en-US">
              <a:solidFill>
                <a:srgbClr val="FF0000"/>
              </a:solidFill>
            </a:endParaRPr>
          </a:p>
        </p:txBody>
      </p:sp>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4340" y="0"/>
            <a:ext cx="4975860" cy="695325"/>
          </a:xfrm>
          <a:prstGeom prst="rect">
            <a:avLst/>
          </a:prstGeom>
          <a:solidFill>
            <a:schemeClr val="accent1"/>
          </a:solidFill>
          <a:ln>
            <a:noFill/>
          </a:ln>
          <a:effectLst/>
        </p:spPr>
        <p:txBody>
          <a:bodyPr vert="horz" wrap="square" lIns="91440" tIns="45720" rIns="91440" bIns="45720" rtlCol="0" anchor="ctr" anchorCtr="1">
            <a:normAutofit fontScale="90000"/>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Installing the Battery </a:t>
            </a:r>
            <a:r>
              <a:rPr lang="en-US" altLang="zh-CN"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pack</a:t>
            </a:r>
            <a:endParaRPr lang="en-US" altLang="zh-CN"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5" name="圆角矩形 4"/>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432560" y="2511425"/>
            <a:ext cx="2759710" cy="368300"/>
          </a:xfrm>
          <a:prstGeom prst="rect">
            <a:avLst/>
          </a:prstGeom>
          <a:noFill/>
        </p:spPr>
        <p:txBody>
          <a:bodyPr wrap="square" rtlCol="0" anchor="t">
            <a:spAutoFit/>
          </a:bodyPr>
          <a:p>
            <a:pPr algn="ctr"/>
            <a:r>
              <a:rPr lang="zh-CN">
                <a:sym typeface="+mn-ea"/>
              </a:rPr>
              <a:t>②</a:t>
            </a:r>
            <a:r>
              <a:rPr lang="en-US" altLang="zh-CN"/>
              <a:t>  M3 Nut</a:t>
            </a:r>
            <a:r>
              <a:rPr lang="en-US" altLang="zh-CN">
                <a:sym typeface="+mn-ea"/>
              </a:rPr>
              <a:t>*1pc</a:t>
            </a:r>
            <a:endParaRPr lang="en-US" altLang="zh-CN">
              <a:sym typeface="+mn-ea"/>
            </a:endParaRPr>
          </a:p>
        </p:txBody>
      </p:sp>
      <p:sp>
        <p:nvSpPr>
          <p:cNvPr id="8" name="文本框 7"/>
          <p:cNvSpPr txBox="1"/>
          <p:nvPr/>
        </p:nvSpPr>
        <p:spPr>
          <a:xfrm>
            <a:off x="1821180" y="3695700"/>
            <a:ext cx="2202180" cy="368300"/>
          </a:xfrm>
          <a:prstGeom prst="rect">
            <a:avLst/>
          </a:prstGeom>
          <a:noFill/>
        </p:spPr>
        <p:txBody>
          <a:bodyPr wrap="none" rtlCol="0">
            <a:spAutoFit/>
          </a:bodyPr>
          <a:p>
            <a:pPr algn="l"/>
            <a:r>
              <a:rPr lang="zh-CN" altLang="en-US">
                <a:sym typeface="+mn-ea"/>
              </a:rPr>
              <a:t>③</a:t>
            </a:r>
            <a:r>
              <a:rPr lang="en-US" altLang="zh-CN">
                <a:sym typeface="+mn-ea"/>
              </a:rPr>
              <a:t> </a:t>
            </a:r>
            <a:r>
              <a:rPr lang="en-US" altLang="zh-CN"/>
              <a:t>Battery pack*1pc</a:t>
            </a:r>
            <a:endParaRPr lang="en-US" altLang="zh-CN"/>
          </a:p>
        </p:txBody>
      </p:sp>
      <p:sp>
        <p:nvSpPr>
          <p:cNvPr id="9" name="文本框 8"/>
          <p:cNvSpPr txBox="1"/>
          <p:nvPr/>
        </p:nvSpPr>
        <p:spPr>
          <a:xfrm>
            <a:off x="1165860" y="1370330"/>
            <a:ext cx="3513455" cy="368300"/>
          </a:xfrm>
          <a:prstGeom prst="rect">
            <a:avLst/>
          </a:prstGeom>
          <a:noFill/>
        </p:spPr>
        <p:txBody>
          <a:bodyPr wrap="square" rtlCol="0" anchor="t">
            <a:spAutoFit/>
          </a:bodyPr>
          <a:p>
            <a:pPr algn="ctr"/>
            <a:r>
              <a:rPr lang="zh-CN"/>
              <a:t>①</a:t>
            </a:r>
            <a:r>
              <a:rPr lang="zh-CN" altLang="en-US">
                <a:sym typeface="+mn-ea"/>
              </a:rPr>
              <a:t>M3*8 round head screw</a:t>
            </a:r>
            <a:r>
              <a:rPr lang="en-US" altLang="zh-CN">
                <a:sym typeface="+mn-ea"/>
              </a:rPr>
              <a:t>*1pc</a:t>
            </a:r>
            <a:r>
              <a:rPr lang="en-US" altLang="zh-CN"/>
              <a:t> </a:t>
            </a:r>
            <a:endParaRPr lang="en-US" altLang="zh-CN">
              <a:sym typeface="+mn-ea"/>
            </a:endParaRPr>
          </a:p>
        </p:txBody>
      </p:sp>
      <p:pic>
        <p:nvPicPr>
          <p:cNvPr id="39" name="图片 38"/>
          <p:cNvPicPr>
            <a:picLocks noChangeAspect="1"/>
          </p:cNvPicPr>
          <p:nvPr/>
        </p:nvPicPr>
        <p:blipFill>
          <a:blip r:embed="rId2"/>
          <a:stretch>
            <a:fillRect/>
          </a:stretch>
        </p:blipFill>
        <p:spPr>
          <a:xfrm>
            <a:off x="2499360" y="3020060"/>
            <a:ext cx="633730" cy="535305"/>
          </a:xfrm>
          <a:prstGeom prst="rect">
            <a:avLst/>
          </a:prstGeom>
        </p:spPr>
      </p:pic>
      <p:pic>
        <p:nvPicPr>
          <p:cNvPr id="57" name="图片 56"/>
          <p:cNvPicPr>
            <a:picLocks noChangeAspect="1"/>
          </p:cNvPicPr>
          <p:nvPr/>
        </p:nvPicPr>
        <p:blipFill>
          <a:blip r:embed="rId3"/>
          <a:stretch>
            <a:fillRect/>
          </a:stretch>
        </p:blipFill>
        <p:spPr>
          <a:xfrm>
            <a:off x="1951990" y="4204335"/>
            <a:ext cx="1712595" cy="1407795"/>
          </a:xfrm>
          <a:prstGeom prst="rect">
            <a:avLst/>
          </a:prstGeom>
        </p:spPr>
      </p:pic>
      <p:sp>
        <p:nvSpPr>
          <p:cNvPr id="20" name="文本框 19"/>
          <p:cNvSpPr txBox="1"/>
          <p:nvPr/>
        </p:nvSpPr>
        <p:spPr>
          <a:xfrm>
            <a:off x="5526405" y="4558030"/>
            <a:ext cx="6750685" cy="1476375"/>
          </a:xfrm>
          <a:prstGeom prst="rect">
            <a:avLst/>
          </a:prstGeom>
          <a:noFill/>
        </p:spPr>
        <p:txBody>
          <a:bodyPr wrap="square" rtlCol="0">
            <a:spAutoFit/>
          </a:bodyPr>
          <a:p>
            <a:r>
              <a:rPr lang="zh-CN" altLang="en-US"/>
              <a:t>When you get the battery </a:t>
            </a:r>
            <a:r>
              <a:rPr lang="en-US" altLang="zh-CN"/>
              <a:t>pack</a:t>
            </a:r>
            <a:r>
              <a:rPr lang="zh-CN" altLang="en-US"/>
              <a:t>, open the cover first, align the hole in the battery </a:t>
            </a:r>
            <a:r>
              <a:rPr lang="en-US" altLang="zh-CN"/>
              <a:t>pack</a:t>
            </a:r>
            <a:r>
              <a:rPr lang="zh-CN" altLang="en-US"/>
              <a:t> with the hole in the board, and then pass the screw from the top down. Finally, align the screw with the nut with one hand, and reinforce it with a screwdriver with the other hand.</a:t>
            </a:r>
            <a:endParaRPr lang="zh-CN" altLang="en-US"/>
          </a:p>
        </p:txBody>
      </p:sp>
      <p:sp>
        <p:nvSpPr>
          <p:cNvPr id="21" name="文本框 20"/>
          <p:cNvSpPr txBox="1"/>
          <p:nvPr/>
        </p:nvSpPr>
        <p:spPr>
          <a:xfrm>
            <a:off x="5598160" y="6034405"/>
            <a:ext cx="6607810" cy="645160"/>
          </a:xfrm>
          <a:prstGeom prst="rect">
            <a:avLst/>
          </a:prstGeom>
          <a:noFill/>
        </p:spPr>
        <p:txBody>
          <a:bodyPr wrap="square" rtlCol="0">
            <a:spAutoFit/>
          </a:bodyPr>
          <a:p>
            <a:pPr algn="l"/>
            <a:r>
              <a:rPr lang="zh-CN" altLang="en-US">
                <a:solidFill>
                  <a:srgbClr val="FF0000"/>
                </a:solidFill>
              </a:rPr>
              <a:t>Note: After fixing the battery </a:t>
            </a:r>
            <a:r>
              <a:rPr lang="en-US" altLang="zh-CN">
                <a:solidFill>
                  <a:srgbClr val="FF0000"/>
                </a:solidFill>
              </a:rPr>
              <a:t>pack</a:t>
            </a:r>
            <a:r>
              <a:rPr lang="zh-CN" altLang="en-US">
                <a:solidFill>
                  <a:srgbClr val="FF0000"/>
                </a:solidFill>
              </a:rPr>
              <a:t>, plug the battery cable port into the </a:t>
            </a:r>
            <a:r>
              <a:rPr lang="en-US" altLang="zh-CN">
                <a:solidFill>
                  <a:srgbClr val="FF0000"/>
                </a:solidFill>
              </a:rPr>
              <a:t>main</a:t>
            </a:r>
            <a:r>
              <a:rPr lang="zh-CN" altLang="en-US">
                <a:solidFill>
                  <a:srgbClr val="FF0000"/>
                </a:solidFill>
              </a:rPr>
              <a:t>board.</a:t>
            </a:r>
            <a:endParaRPr lang="zh-CN" altLang="en-US">
              <a:solidFill>
                <a:srgbClr val="FF0000"/>
              </a:solidFill>
            </a:endParaRPr>
          </a:p>
        </p:txBody>
      </p:sp>
      <p:pic>
        <p:nvPicPr>
          <p:cNvPr id="24" name="图片 23"/>
          <p:cNvPicPr>
            <a:picLocks noChangeAspect="1"/>
          </p:cNvPicPr>
          <p:nvPr/>
        </p:nvPicPr>
        <p:blipFill>
          <a:blip r:embed="rId4"/>
          <a:stretch>
            <a:fillRect/>
          </a:stretch>
        </p:blipFill>
        <p:spPr>
          <a:xfrm>
            <a:off x="2499360" y="2033905"/>
            <a:ext cx="641350" cy="260985"/>
          </a:xfrm>
          <a:prstGeom prst="rect">
            <a:avLst/>
          </a:prstGeom>
        </p:spPr>
      </p:pic>
      <p:pic>
        <p:nvPicPr>
          <p:cNvPr id="25" name="图片 24"/>
          <p:cNvPicPr>
            <a:picLocks noChangeAspect="1"/>
          </p:cNvPicPr>
          <p:nvPr/>
        </p:nvPicPr>
        <p:blipFill>
          <a:blip r:embed="rId5"/>
          <a:stretch>
            <a:fillRect/>
          </a:stretch>
        </p:blipFill>
        <p:spPr>
          <a:xfrm>
            <a:off x="6631940" y="150495"/>
            <a:ext cx="4406265" cy="4303395"/>
          </a:xfrm>
          <a:prstGeom prst="rect">
            <a:avLst/>
          </a:prstGeom>
        </p:spPr>
      </p:pic>
      <p:cxnSp>
        <p:nvCxnSpPr>
          <p:cNvPr id="65" name="直接箭头连接符 64"/>
          <p:cNvCxnSpPr/>
          <p:nvPr/>
        </p:nvCxnSpPr>
        <p:spPr>
          <a:xfrm>
            <a:off x="8382635" y="2430780"/>
            <a:ext cx="315595" cy="234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任意多边形 26"/>
          <p:cNvSpPr/>
          <p:nvPr/>
        </p:nvSpPr>
        <p:spPr>
          <a:xfrm>
            <a:off x="7458710" y="1485900"/>
            <a:ext cx="1769745" cy="1488440"/>
          </a:xfrm>
          <a:custGeom>
            <a:avLst/>
            <a:gdLst>
              <a:gd name="connisteX0" fmla="*/ 131521 w 1769821"/>
              <a:gd name="connsiteY0" fmla="*/ 0 h 1488501"/>
              <a:gd name="connisteX1" fmla="*/ 160096 w 1769821"/>
              <a:gd name="connsiteY1" fmla="*/ 1438275 h 1488501"/>
              <a:gd name="connisteX2" fmla="*/ 1769821 w 1769821"/>
              <a:gd name="connsiteY2" fmla="*/ 1057275 h 1488501"/>
              <a:gd name="connisteX3" fmla="*/ 1798396 w 1769821"/>
              <a:gd name="connsiteY3" fmla="*/ 1076325 h 1488501"/>
            </a:gdLst>
            <a:ahLst/>
            <a:cxnLst>
              <a:cxn ang="0">
                <a:pos x="connisteX0" y="connsiteY0"/>
              </a:cxn>
              <a:cxn ang="0">
                <a:pos x="connisteX1" y="connsiteY1"/>
              </a:cxn>
              <a:cxn ang="0">
                <a:pos x="connisteX2" y="connsiteY2"/>
              </a:cxn>
              <a:cxn ang="0">
                <a:pos x="connisteX3" y="connsiteY3"/>
              </a:cxn>
            </a:cxnLst>
            <a:rect l="l" t="t" r="r" b="b"/>
            <a:pathLst>
              <a:path w="1769821" h="1488502">
                <a:moveTo>
                  <a:pt x="131521" y="0"/>
                </a:moveTo>
                <a:cubicBezTo>
                  <a:pt x="104851" y="295275"/>
                  <a:pt x="-167564" y="1226820"/>
                  <a:pt x="160096" y="1438275"/>
                </a:cubicBezTo>
                <a:cubicBezTo>
                  <a:pt x="487756" y="1649730"/>
                  <a:pt x="1442161" y="1129665"/>
                  <a:pt x="1769821" y="1057275"/>
                </a:cubicBezTo>
              </a:path>
            </a:pathLst>
          </a:custGeom>
          <a:noFill/>
          <a:ln w="476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34340" y="0"/>
            <a:ext cx="11676380" cy="695325"/>
          </a:xfrm>
          <a:prstGeom prst="rect">
            <a:avLst/>
          </a:prstGeom>
          <a:solidFill>
            <a:schemeClr val="accent1"/>
          </a:solidFill>
          <a:ln>
            <a:noFill/>
          </a:ln>
          <a:effectLst/>
        </p:spPr>
        <p:txBody>
          <a:bodyPr vert="horz" wrap="square" lIns="91440" tIns="45720" rIns="91440" bIns="45720" rtlCol="0" anchor="ctr" anchorCtr="1">
            <a:normAutofit/>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Connect the line</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7" name="圆角矩形 6"/>
          <p:cNvSpPr/>
          <p:nvPr/>
        </p:nvSpPr>
        <p:spPr>
          <a:xfrm>
            <a:off x="434340" y="951230"/>
            <a:ext cx="5777865"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2"/>
          <a:stretch>
            <a:fillRect/>
          </a:stretch>
        </p:blipFill>
        <p:spPr>
          <a:xfrm>
            <a:off x="8333740" y="1565910"/>
            <a:ext cx="1628140" cy="1597660"/>
          </a:xfrm>
          <a:prstGeom prst="rect">
            <a:avLst/>
          </a:prstGeom>
        </p:spPr>
      </p:pic>
      <p:pic>
        <p:nvPicPr>
          <p:cNvPr id="16" name="图片 15"/>
          <p:cNvPicPr>
            <a:picLocks noChangeAspect="1"/>
          </p:cNvPicPr>
          <p:nvPr/>
        </p:nvPicPr>
        <p:blipFill>
          <a:blip r:embed="rId3"/>
          <a:stretch>
            <a:fillRect/>
          </a:stretch>
        </p:blipFill>
        <p:spPr>
          <a:xfrm>
            <a:off x="7304405" y="3400425"/>
            <a:ext cx="3836035" cy="2916555"/>
          </a:xfrm>
          <a:prstGeom prst="rect">
            <a:avLst/>
          </a:prstGeom>
        </p:spPr>
      </p:pic>
      <p:sp>
        <p:nvSpPr>
          <p:cNvPr id="18" name="文本框 17"/>
          <p:cNvSpPr txBox="1"/>
          <p:nvPr/>
        </p:nvSpPr>
        <p:spPr>
          <a:xfrm>
            <a:off x="6554470" y="1197610"/>
            <a:ext cx="5415280" cy="368300"/>
          </a:xfrm>
          <a:prstGeom prst="rect">
            <a:avLst/>
          </a:prstGeom>
          <a:noFill/>
        </p:spPr>
        <p:txBody>
          <a:bodyPr wrap="none" rtlCol="0">
            <a:spAutoFit/>
          </a:bodyPr>
          <a:p>
            <a:pPr algn="l"/>
            <a:r>
              <a:rPr lang="zh-CN" altLang="en-US"/>
              <a:t>①Motor and motor drive board connection diagram:</a:t>
            </a:r>
            <a:endParaRPr lang="zh-CN" altLang="en-US"/>
          </a:p>
        </p:txBody>
      </p:sp>
      <p:sp>
        <p:nvSpPr>
          <p:cNvPr id="19" name="圆角矩形 18"/>
          <p:cNvSpPr/>
          <p:nvPr/>
        </p:nvSpPr>
        <p:spPr>
          <a:xfrm>
            <a:off x="6295390" y="951230"/>
            <a:ext cx="5815965"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668020" y="5191760"/>
            <a:ext cx="5453380" cy="922020"/>
          </a:xfrm>
          <a:prstGeom prst="rect">
            <a:avLst/>
          </a:prstGeom>
          <a:noFill/>
        </p:spPr>
        <p:txBody>
          <a:bodyPr wrap="square" rtlCol="0">
            <a:spAutoFit/>
          </a:bodyPr>
          <a:p>
            <a:r>
              <a:rPr lang="zh-CN" altLang="en-US">
                <a:solidFill>
                  <a:srgbClr val="FF0000"/>
                </a:solidFill>
              </a:rPr>
              <a:t>Note: When connecting the motor line, the line can be through the hole near the top bottom plate </a:t>
            </a:r>
            <a:r>
              <a:rPr lang="en-US" altLang="zh-CN">
                <a:solidFill>
                  <a:srgbClr val="FF0000"/>
                </a:solidFill>
              </a:rPr>
              <a:t>motor</a:t>
            </a:r>
            <a:r>
              <a:rPr lang="zh-CN" altLang="en-US">
                <a:solidFill>
                  <a:srgbClr val="FF0000"/>
                </a:solidFill>
              </a:rPr>
              <a:t> </a:t>
            </a:r>
            <a:r>
              <a:rPr lang="en-US" altLang="zh-CN">
                <a:solidFill>
                  <a:srgbClr val="FF0000"/>
                </a:solidFill>
              </a:rPr>
              <a:t>drive</a:t>
            </a:r>
            <a:r>
              <a:rPr lang="zh-CN" altLang="en-US">
                <a:solidFill>
                  <a:srgbClr val="FF0000"/>
                </a:solidFill>
              </a:rPr>
              <a:t> board.</a:t>
            </a:r>
            <a:endParaRPr lang="zh-CN" altLang="en-US">
              <a:solidFill>
                <a:srgbClr val="FF0000"/>
              </a:solidFill>
            </a:endParaRPr>
          </a:p>
        </p:txBody>
      </p:sp>
      <p:sp>
        <p:nvSpPr>
          <p:cNvPr id="21" name="文本框 20"/>
          <p:cNvSpPr txBox="1"/>
          <p:nvPr/>
        </p:nvSpPr>
        <p:spPr>
          <a:xfrm>
            <a:off x="6212205" y="3106420"/>
            <a:ext cx="5911215" cy="645160"/>
          </a:xfrm>
          <a:prstGeom prst="rect">
            <a:avLst/>
          </a:prstGeom>
          <a:noFill/>
        </p:spPr>
        <p:txBody>
          <a:bodyPr wrap="square" rtlCol="0">
            <a:spAutoFit/>
          </a:bodyPr>
          <a:p>
            <a:r>
              <a:rPr lang="zh-CN" altLang="en-US"/>
              <a:t>②motor drive board and main board</a:t>
            </a:r>
            <a:r>
              <a:rPr lang="en-US" altLang="zh-CN"/>
              <a:t> </a:t>
            </a:r>
            <a:r>
              <a:rPr lang="zh-CN" altLang="en-US">
                <a:sym typeface="+mn-ea"/>
              </a:rPr>
              <a:t>connection diagram:</a:t>
            </a:r>
            <a:endParaRPr lang="zh-CN" altLang="en-US"/>
          </a:p>
          <a:p>
            <a:endParaRPr lang="en-US" altLang="zh-CN"/>
          </a:p>
        </p:txBody>
      </p:sp>
      <p:sp>
        <p:nvSpPr>
          <p:cNvPr id="23" name="文本框 22"/>
          <p:cNvSpPr txBox="1"/>
          <p:nvPr/>
        </p:nvSpPr>
        <p:spPr>
          <a:xfrm>
            <a:off x="1036955" y="1506855"/>
            <a:ext cx="4714875" cy="368300"/>
          </a:xfrm>
          <a:prstGeom prst="rect">
            <a:avLst/>
          </a:prstGeom>
          <a:noFill/>
        </p:spPr>
        <p:txBody>
          <a:bodyPr wrap="square" rtlCol="0" anchor="t">
            <a:spAutoFit/>
          </a:bodyPr>
          <a:p>
            <a:r>
              <a:rPr lang="zh-CN" altLang="en-US"/>
              <a:t>Male to female Dupont line </a:t>
            </a:r>
            <a:r>
              <a:rPr lang="en-US" altLang="zh-CN"/>
              <a:t>6</a:t>
            </a:r>
            <a:r>
              <a:rPr lang="zh-CN" altLang="en-US"/>
              <a:t>P 20CM</a:t>
            </a:r>
            <a:r>
              <a:rPr lang="en-US" altLang="zh-CN"/>
              <a:t>*1</a:t>
            </a:r>
            <a:r>
              <a:rPr lang="en-US" altLang="zh-CN"/>
              <a:t>pc</a:t>
            </a:r>
            <a:endParaRPr lang="en-US" altLang="zh-CN"/>
          </a:p>
        </p:txBody>
      </p:sp>
      <p:sp>
        <p:nvSpPr>
          <p:cNvPr id="25" name="文本框 24"/>
          <p:cNvSpPr txBox="1"/>
          <p:nvPr/>
        </p:nvSpPr>
        <p:spPr>
          <a:xfrm>
            <a:off x="965835" y="3267710"/>
            <a:ext cx="4714875" cy="368300"/>
          </a:xfrm>
          <a:prstGeom prst="rect">
            <a:avLst/>
          </a:prstGeom>
          <a:noFill/>
        </p:spPr>
        <p:txBody>
          <a:bodyPr wrap="square" rtlCol="0" anchor="t">
            <a:spAutoFit/>
          </a:bodyPr>
          <a:p>
            <a:r>
              <a:rPr lang="zh-CN" altLang="en-US"/>
              <a:t>Male to female Dupont line </a:t>
            </a:r>
            <a:r>
              <a:rPr lang="en-US" altLang="zh-CN"/>
              <a:t>2</a:t>
            </a:r>
            <a:r>
              <a:rPr lang="zh-CN" altLang="en-US"/>
              <a:t>P </a:t>
            </a:r>
            <a:r>
              <a:rPr lang="en-US" altLang="zh-CN"/>
              <a:t>3</a:t>
            </a:r>
            <a:r>
              <a:rPr lang="zh-CN" altLang="en-US"/>
              <a:t>0CM</a:t>
            </a:r>
            <a:r>
              <a:rPr lang="en-US" altLang="zh-CN"/>
              <a:t>*1</a:t>
            </a:r>
            <a:r>
              <a:rPr lang="en-US" altLang="zh-CN"/>
              <a:t>pc</a:t>
            </a:r>
            <a:endParaRPr lang="en-US" altLang="zh-CN"/>
          </a:p>
        </p:txBody>
      </p:sp>
      <p:sp>
        <p:nvSpPr>
          <p:cNvPr id="26" name="文本框 25"/>
          <p:cNvSpPr txBox="1"/>
          <p:nvPr/>
        </p:nvSpPr>
        <p:spPr>
          <a:xfrm>
            <a:off x="1148080" y="1910080"/>
            <a:ext cx="4492625" cy="368300"/>
          </a:xfrm>
          <a:prstGeom prst="rect">
            <a:avLst/>
          </a:prstGeom>
          <a:noFill/>
        </p:spPr>
        <p:txBody>
          <a:bodyPr wrap="square" rtlCol="0" anchor="t">
            <a:spAutoFit/>
          </a:bodyPr>
          <a:p>
            <a:r>
              <a:rPr lang="zh-CN" altLang="en-US"/>
              <a:t>Male to male Dupont line </a:t>
            </a:r>
            <a:r>
              <a:rPr lang="en-US" altLang="zh-CN"/>
              <a:t>2</a:t>
            </a:r>
            <a:r>
              <a:rPr lang="zh-CN" altLang="en-US"/>
              <a:t>P 20cm</a:t>
            </a:r>
            <a:r>
              <a:rPr lang="en-US" altLang="zh-CN"/>
              <a:t>*1</a:t>
            </a:r>
            <a:r>
              <a:rPr lang="en-US" altLang="zh-CN"/>
              <a:t>pc</a:t>
            </a:r>
            <a:endParaRPr lang="en-US" altLang="zh-CN"/>
          </a:p>
        </p:txBody>
      </p:sp>
      <p:sp>
        <p:nvSpPr>
          <p:cNvPr id="28" name="文本框 27"/>
          <p:cNvSpPr txBox="1"/>
          <p:nvPr/>
        </p:nvSpPr>
        <p:spPr>
          <a:xfrm>
            <a:off x="961390" y="2899410"/>
            <a:ext cx="4342130" cy="368300"/>
          </a:xfrm>
          <a:prstGeom prst="rect">
            <a:avLst/>
          </a:prstGeom>
          <a:noFill/>
        </p:spPr>
        <p:txBody>
          <a:bodyPr wrap="square" rtlCol="0" anchor="t">
            <a:spAutoFit/>
          </a:bodyPr>
          <a:p>
            <a:r>
              <a:rPr lang="zh-CN" altLang="en-US"/>
              <a:t>Male to female Dupont line 4P 10cm</a:t>
            </a:r>
            <a:r>
              <a:rPr lang="en-US" altLang="zh-CN"/>
              <a:t>*1</a:t>
            </a:r>
            <a:r>
              <a:rPr lang="en-US" altLang="zh-CN"/>
              <a:t>pc</a:t>
            </a:r>
            <a:endParaRPr lang="en-US" altLang="zh-CN"/>
          </a:p>
        </p:txBody>
      </p:sp>
      <p:sp>
        <p:nvSpPr>
          <p:cNvPr id="30" name="文本框 29"/>
          <p:cNvSpPr txBox="1"/>
          <p:nvPr/>
        </p:nvSpPr>
        <p:spPr>
          <a:xfrm>
            <a:off x="2634615" y="2278380"/>
            <a:ext cx="995680" cy="368300"/>
          </a:xfrm>
          <a:prstGeom prst="rect">
            <a:avLst/>
          </a:prstGeom>
          <a:noFill/>
        </p:spPr>
        <p:txBody>
          <a:bodyPr wrap="none" rtlCol="0">
            <a:spAutoFit/>
          </a:bodyPr>
          <a:p>
            <a:r>
              <a:rPr lang="en-US" altLang="zh-CN"/>
              <a:t>(step</a:t>
            </a:r>
            <a:r>
              <a:rPr lang="zh-CN" altLang="en-US"/>
              <a:t>②</a:t>
            </a:r>
            <a:r>
              <a:rPr lang="en-US" altLang="zh-CN"/>
              <a:t>)</a:t>
            </a:r>
            <a:endParaRPr lang="en-US" altLang="zh-CN"/>
          </a:p>
        </p:txBody>
      </p:sp>
      <p:sp>
        <p:nvSpPr>
          <p:cNvPr id="31" name="文本框 30"/>
          <p:cNvSpPr txBox="1"/>
          <p:nvPr/>
        </p:nvSpPr>
        <p:spPr>
          <a:xfrm>
            <a:off x="2634615" y="3610610"/>
            <a:ext cx="995680" cy="368300"/>
          </a:xfrm>
          <a:prstGeom prst="rect">
            <a:avLst/>
          </a:prstGeom>
          <a:noFill/>
        </p:spPr>
        <p:txBody>
          <a:bodyPr wrap="none" rtlCol="0">
            <a:spAutoFit/>
          </a:bodyPr>
          <a:p>
            <a:r>
              <a:rPr lang="en-US" altLang="zh-CN"/>
              <a:t>(step</a:t>
            </a:r>
            <a:r>
              <a:rPr lang="zh-CN" altLang="en-US"/>
              <a:t>③</a:t>
            </a:r>
            <a:r>
              <a:rPr lang="en-US" altLang="zh-CN"/>
              <a:t>)</a:t>
            </a:r>
            <a:endParaRPr lang="en-US" altLang="zh-CN"/>
          </a:p>
        </p:txBody>
      </p:sp>
      <p:sp>
        <p:nvSpPr>
          <p:cNvPr id="32" name="文本框 31"/>
          <p:cNvSpPr txBox="1"/>
          <p:nvPr/>
        </p:nvSpPr>
        <p:spPr>
          <a:xfrm>
            <a:off x="925830" y="4229735"/>
            <a:ext cx="4714875" cy="368300"/>
          </a:xfrm>
          <a:prstGeom prst="rect">
            <a:avLst/>
          </a:prstGeom>
          <a:noFill/>
        </p:spPr>
        <p:txBody>
          <a:bodyPr wrap="square" rtlCol="0" anchor="t">
            <a:spAutoFit/>
          </a:bodyPr>
          <a:p>
            <a:r>
              <a:rPr lang="zh-CN" altLang="en-US"/>
              <a:t>Male to female Dupont line </a:t>
            </a:r>
            <a:r>
              <a:rPr lang="en-US" altLang="zh-CN"/>
              <a:t>4</a:t>
            </a:r>
            <a:r>
              <a:rPr lang="zh-CN" altLang="en-US"/>
              <a:t>P 20CM</a:t>
            </a:r>
            <a:r>
              <a:rPr lang="en-US" altLang="zh-CN"/>
              <a:t>*1</a:t>
            </a:r>
            <a:r>
              <a:rPr lang="en-US" altLang="zh-CN"/>
              <a:t>pc</a:t>
            </a:r>
            <a:endParaRPr lang="en-US" altLang="zh-CN"/>
          </a:p>
        </p:txBody>
      </p:sp>
      <p:sp>
        <p:nvSpPr>
          <p:cNvPr id="33" name="文本框 32"/>
          <p:cNvSpPr txBox="1"/>
          <p:nvPr/>
        </p:nvSpPr>
        <p:spPr>
          <a:xfrm>
            <a:off x="2482215" y="4674870"/>
            <a:ext cx="1300480" cy="368300"/>
          </a:xfrm>
          <a:prstGeom prst="rect">
            <a:avLst/>
          </a:prstGeom>
          <a:noFill/>
        </p:spPr>
        <p:txBody>
          <a:bodyPr wrap="none" rtlCol="0">
            <a:spAutoFit/>
          </a:bodyPr>
          <a:p>
            <a:r>
              <a:rPr lang="zh-CN" altLang="en-US"/>
              <a:t>（</a:t>
            </a:r>
            <a:r>
              <a:rPr lang="en-US" altLang="zh-CN"/>
              <a:t>step</a:t>
            </a:r>
            <a:r>
              <a:rPr lang="zh-CN" altLang="en-US"/>
              <a:t>④）</a:t>
            </a:r>
            <a:endParaRPr lang="zh-CN" altLang="en-US"/>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custDataLst>
              <p:tags r:id="rId1"/>
            </p:custDataLst>
          </p:nvPr>
        </p:nvPicPr>
        <p:blipFill>
          <a:blip r:embed="rId2"/>
          <a:stretch>
            <a:fillRect/>
          </a:stretch>
        </p:blipFill>
        <p:spPr>
          <a:xfrm>
            <a:off x="825500" y="1587500"/>
            <a:ext cx="4995545" cy="2073275"/>
          </a:xfrm>
          <a:prstGeom prst="rect">
            <a:avLst/>
          </a:prstGeom>
        </p:spPr>
      </p:pic>
      <p:pic>
        <p:nvPicPr>
          <p:cNvPr id="13" name="图片 12"/>
          <p:cNvPicPr>
            <a:picLocks noChangeAspect="1"/>
          </p:cNvPicPr>
          <p:nvPr>
            <p:custDataLst>
              <p:tags r:id="rId3"/>
            </p:custDataLst>
          </p:nvPr>
        </p:nvPicPr>
        <p:blipFill>
          <a:blip r:embed="rId4"/>
          <a:stretch>
            <a:fillRect/>
          </a:stretch>
        </p:blipFill>
        <p:spPr>
          <a:xfrm>
            <a:off x="6297295" y="1587500"/>
            <a:ext cx="5696585" cy="3435985"/>
          </a:xfrm>
          <a:prstGeom prst="rect">
            <a:avLst/>
          </a:prstGeom>
        </p:spPr>
      </p:pic>
      <p:pic>
        <p:nvPicPr>
          <p:cNvPr id="14" name="图片 13"/>
          <p:cNvPicPr>
            <a:picLocks noChangeAspect="1"/>
          </p:cNvPicPr>
          <p:nvPr>
            <p:custDataLst>
              <p:tags r:id="rId5"/>
            </p:custDataLst>
          </p:nvPr>
        </p:nvPicPr>
        <p:blipFill>
          <a:blip r:embed="rId6"/>
          <a:stretch>
            <a:fillRect/>
          </a:stretch>
        </p:blipFill>
        <p:spPr>
          <a:xfrm>
            <a:off x="574675" y="3660775"/>
            <a:ext cx="5377180" cy="2359025"/>
          </a:xfrm>
          <a:prstGeom prst="rect">
            <a:avLst/>
          </a:prstGeom>
        </p:spPr>
      </p:pic>
      <p:sp>
        <p:nvSpPr>
          <p:cNvPr id="3" name="文本框 2"/>
          <p:cNvSpPr txBox="1"/>
          <p:nvPr>
            <p:custDataLst>
              <p:tags r:id="rId7"/>
            </p:custDataLst>
          </p:nvPr>
        </p:nvSpPr>
        <p:spPr>
          <a:xfrm>
            <a:off x="434340" y="0"/>
            <a:ext cx="11692890" cy="695325"/>
          </a:xfrm>
          <a:prstGeom prst="rect">
            <a:avLst/>
          </a:prstGeom>
          <a:solidFill>
            <a:schemeClr val="accent1"/>
          </a:solidFill>
          <a:ln>
            <a:noFill/>
          </a:ln>
          <a:effectLst/>
        </p:spPr>
        <p:txBody>
          <a:bodyPr vert="horz" wrap="square" lIns="91440" tIns="45720" rIns="91440" bIns="45720" rtlCol="0" anchor="ctr" anchorCtr="1">
            <a:normAutofit/>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Connect the line</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7" name="圆角矩形 6"/>
          <p:cNvSpPr/>
          <p:nvPr/>
        </p:nvSpPr>
        <p:spPr>
          <a:xfrm>
            <a:off x="434340" y="951230"/>
            <a:ext cx="11693525"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046480" y="1219200"/>
            <a:ext cx="4098290" cy="368300"/>
          </a:xfrm>
          <a:prstGeom prst="rect">
            <a:avLst/>
          </a:prstGeom>
          <a:noFill/>
        </p:spPr>
        <p:txBody>
          <a:bodyPr wrap="none" rtlCol="0">
            <a:spAutoFit/>
          </a:bodyPr>
          <a:p>
            <a:pPr algn="l"/>
            <a:r>
              <a:rPr lang="zh-CN" altLang="en-US"/>
              <a:t>③Tracing module </a:t>
            </a:r>
            <a:r>
              <a:rPr lang="en-US" altLang="zh-CN"/>
              <a:t>connection</a:t>
            </a:r>
            <a:r>
              <a:rPr lang="zh-CN" altLang="en-US"/>
              <a:t> diagram:</a:t>
            </a:r>
            <a:endParaRPr lang="zh-CN" altLang="en-US"/>
          </a:p>
        </p:txBody>
      </p:sp>
      <p:sp>
        <p:nvSpPr>
          <p:cNvPr id="4" name="文本框 3"/>
          <p:cNvSpPr txBox="1"/>
          <p:nvPr/>
        </p:nvSpPr>
        <p:spPr>
          <a:xfrm>
            <a:off x="6849745" y="1219200"/>
            <a:ext cx="4373880" cy="368300"/>
          </a:xfrm>
          <a:prstGeom prst="rect">
            <a:avLst/>
          </a:prstGeom>
          <a:noFill/>
        </p:spPr>
        <p:txBody>
          <a:bodyPr wrap="square" rtlCol="0">
            <a:spAutoFit/>
          </a:bodyPr>
          <a:p>
            <a:pPr algn="l"/>
            <a:r>
              <a:rPr lang="zh-CN" altLang="en-US"/>
              <a:t>④ultrasonic module</a:t>
            </a:r>
            <a:r>
              <a:rPr lang="en-US" altLang="zh-CN"/>
              <a:t> </a:t>
            </a:r>
            <a:r>
              <a:rPr lang="en-US" altLang="zh-CN">
                <a:sym typeface="+mn-ea"/>
              </a:rPr>
              <a:t>connection</a:t>
            </a:r>
            <a:r>
              <a:rPr lang="zh-CN" altLang="en-US">
                <a:sym typeface="+mn-ea"/>
              </a:rPr>
              <a:t> diagram:</a:t>
            </a:r>
            <a:endParaRPr lang="en-US" altLang="zh-CN"/>
          </a:p>
        </p:txBody>
      </p:sp>
      <p:sp>
        <p:nvSpPr>
          <p:cNvPr id="6" name="文本框 5"/>
          <p:cNvSpPr txBox="1"/>
          <p:nvPr/>
        </p:nvSpPr>
        <p:spPr>
          <a:xfrm>
            <a:off x="6129655" y="5210175"/>
            <a:ext cx="5864225" cy="922020"/>
          </a:xfrm>
          <a:prstGeom prst="rect">
            <a:avLst/>
          </a:prstGeom>
          <a:noFill/>
        </p:spPr>
        <p:txBody>
          <a:bodyPr wrap="square" rtlCol="0">
            <a:spAutoFit/>
          </a:bodyPr>
          <a:p>
            <a:pPr algn="l"/>
            <a:r>
              <a:rPr lang="en-US" altLang="zh-CN">
                <a:solidFill>
                  <a:srgbClr val="FF0000"/>
                </a:solidFill>
              </a:rPr>
              <a:t>Note</a:t>
            </a:r>
            <a:r>
              <a:rPr lang="zh-CN" altLang="en-US">
                <a:solidFill>
                  <a:srgbClr val="FF0000"/>
                </a:solidFill>
              </a:rPr>
              <a:t>：When connecting the tracking module, you can see the words printed on the module and connect them accordingly.</a:t>
            </a:r>
            <a:endParaRPr lang="zh-CN" altLang="en-US">
              <a:solidFill>
                <a:srgbClr val="FF0000"/>
              </a:solidFill>
            </a:endParaRPr>
          </a:p>
        </p:txBody>
      </p:sp>
    </p:spTree>
    <p:custDataLst>
      <p:tags r:id="rId8"/>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34340" y="0"/>
            <a:ext cx="4975860" cy="695325"/>
          </a:xfrm>
          <a:prstGeom prst="rect">
            <a:avLst/>
          </a:prstGeom>
          <a:solidFill>
            <a:schemeClr val="accent1"/>
          </a:solidFill>
          <a:ln>
            <a:noFill/>
          </a:ln>
          <a:effectLst/>
        </p:spPr>
        <p:txBody>
          <a:bodyPr vert="horz" wrap="square" lIns="91440" tIns="45720" rIns="91440" bIns="45720" rtlCol="0" anchor="ctr" anchorCtr="1">
            <a:normAutofit fontScale="80000"/>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Fix </a:t>
            </a:r>
            <a:r>
              <a:rPr lang="en-US" altLang="zh-CN"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top</a:t>
            </a: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 plate and </a:t>
            </a:r>
            <a:r>
              <a:rPr lang="en-US" altLang="zh-CN"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bottom</a:t>
            </a: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 plate</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6" name="圆角矩形 5"/>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2"/>
          <a:stretch>
            <a:fillRect/>
          </a:stretch>
        </p:blipFill>
        <p:spPr>
          <a:xfrm>
            <a:off x="6554470" y="0"/>
            <a:ext cx="4137025" cy="5150485"/>
          </a:xfrm>
          <a:prstGeom prst="rect">
            <a:avLst/>
          </a:prstGeom>
        </p:spPr>
      </p:pic>
      <p:sp>
        <p:nvSpPr>
          <p:cNvPr id="12" name="文本框 11"/>
          <p:cNvSpPr txBox="1"/>
          <p:nvPr/>
        </p:nvSpPr>
        <p:spPr>
          <a:xfrm>
            <a:off x="5828030" y="5064760"/>
            <a:ext cx="5821045" cy="922020"/>
          </a:xfrm>
          <a:prstGeom prst="rect">
            <a:avLst/>
          </a:prstGeom>
          <a:noFill/>
        </p:spPr>
        <p:txBody>
          <a:bodyPr wrap="square" rtlCol="0">
            <a:spAutoFit/>
          </a:bodyPr>
          <a:p>
            <a:r>
              <a:rPr lang="zh-CN" altLang="en-US"/>
              <a:t>Lay the bottom plate flat, place the top plate lightly on the copper column, properly position the holes, screw on the screws, and reinforce with a screwdriver.</a:t>
            </a:r>
            <a:endParaRPr lang="zh-CN" altLang="en-US"/>
          </a:p>
        </p:txBody>
      </p:sp>
      <p:sp>
        <p:nvSpPr>
          <p:cNvPr id="14" name="文本框 13"/>
          <p:cNvSpPr txBox="1"/>
          <p:nvPr/>
        </p:nvSpPr>
        <p:spPr>
          <a:xfrm>
            <a:off x="5663565" y="5986780"/>
            <a:ext cx="6528435" cy="645160"/>
          </a:xfrm>
          <a:prstGeom prst="rect">
            <a:avLst/>
          </a:prstGeom>
          <a:noFill/>
        </p:spPr>
        <p:txBody>
          <a:bodyPr wrap="square" rtlCol="0">
            <a:spAutoFit/>
          </a:bodyPr>
          <a:p>
            <a:r>
              <a:rPr lang="zh-CN" altLang="en-US">
                <a:solidFill>
                  <a:srgbClr val="FF0000"/>
                </a:solidFill>
              </a:rPr>
              <a:t>Note: pay attention to the orientation of the </a:t>
            </a:r>
            <a:r>
              <a:rPr lang="en-US" altLang="zh-CN">
                <a:solidFill>
                  <a:srgbClr val="FF0000"/>
                </a:solidFill>
              </a:rPr>
              <a:t>top</a:t>
            </a:r>
            <a:r>
              <a:rPr lang="zh-CN" altLang="en-US">
                <a:solidFill>
                  <a:srgbClr val="FF0000"/>
                </a:solidFill>
              </a:rPr>
              <a:t> and </a:t>
            </a:r>
            <a:r>
              <a:rPr lang="en-US" altLang="zh-CN">
                <a:solidFill>
                  <a:srgbClr val="FF0000"/>
                </a:solidFill>
              </a:rPr>
              <a:t>bottom</a:t>
            </a:r>
            <a:r>
              <a:rPr lang="zh-CN" altLang="en-US">
                <a:solidFill>
                  <a:srgbClr val="FF0000"/>
                </a:solidFill>
              </a:rPr>
              <a:t> plates.</a:t>
            </a:r>
            <a:endParaRPr lang="zh-CN" altLang="en-US">
              <a:solidFill>
                <a:srgbClr val="FF0000"/>
              </a:solidFill>
            </a:endParaRPr>
          </a:p>
        </p:txBody>
      </p:sp>
      <p:pic>
        <p:nvPicPr>
          <p:cNvPr id="17" name="图片 16"/>
          <p:cNvPicPr>
            <a:picLocks noChangeAspect="1"/>
          </p:cNvPicPr>
          <p:nvPr/>
        </p:nvPicPr>
        <p:blipFill>
          <a:blip r:embed="rId3"/>
          <a:stretch>
            <a:fillRect/>
          </a:stretch>
        </p:blipFill>
        <p:spPr>
          <a:xfrm>
            <a:off x="1796415" y="3403600"/>
            <a:ext cx="641350" cy="260985"/>
          </a:xfrm>
          <a:prstGeom prst="rect">
            <a:avLst/>
          </a:prstGeom>
        </p:spPr>
      </p:pic>
      <p:sp>
        <p:nvSpPr>
          <p:cNvPr id="18" name="文本框 17"/>
          <p:cNvSpPr txBox="1"/>
          <p:nvPr/>
        </p:nvSpPr>
        <p:spPr>
          <a:xfrm>
            <a:off x="1256030" y="2391410"/>
            <a:ext cx="3459480" cy="368300"/>
          </a:xfrm>
          <a:prstGeom prst="rect">
            <a:avLst/>
          </a:prstGeom>
          <a:noFill/>
        </p:spPr>
        <p:txBody>
          <a:bodyPr wrap="none" rtlCol="0">
            <a:spAutoFit/>
          </a:bodyPr>
          <a:p>
            <a:pPr algn="l"/>
            <a:r>
              <a:rPr lang="zh-CN" altLang="en-US"/>
              <a:t>①</a:t>
            </a:r>
            <a:r>
              <a:rPr lang="en-US" altLang="zh-CN"/>
              <a:t> </a:t>
            </a:r>
            <a:r>
              <a:rPr lang="zh-CN" altLang="en-US"/>
              <a:t>M3*8 round head screw</a:t>
            </a:r>
            <a:r>
              <a:rPr lang="en-US" altLang="zh-CN"/>
              <a:t>*6pcs</a:t>
            </a:r>
            <a:endParaRPr lang="en-US" altLang="zh-CN"/>
          </a:p>
        </p:txBody>
      </p:sp>
      <p:pic>
        <p:nvPicPr>
          <p:cNvPr id="19" name="图片 18"/>
          <p:cNvPicPr>
            <a:picLocks noChangeAspect="1"/>
          </p:cNvPicPr>
          <p:nvPr/>
        </p:nvPicPr>
        <p:blipFill>
          <a:blip r:embed="rId3"/>
          <a:stretch>
            <a:fillRect/>
          </a:stretch>
        </p:blipFill>
        <p:spPr>
          <a:xfrm>
            <a:off x="1796415" y="4188460"/>
            <a:ext cx="641350" cy="260985"/>
          </a:xfrm>
          <a:prstGeom prst="rect">
            <a:avLst/>
          </a:prstGeom>
        </p:spPr>
      </p:pic>
      <p:pic>
        <p:nvPicPr>
          <p:cNvPr id="20" name="图片 19"/>
          <p:cNvPicPr>
            <a:picLocks noChangeAspect="1"/>
          </p:cNvPicPr>
          <p:nvPr/>
        </p:nvPicPr>
        <p:blipFill>
          <a:blip r:embed="rId3"/>
          <a:stretch>
            <a:fillRect/>
          </a:stretch>
        </p:blipFill>
        <p:spPr>
          <a:xfrm>
            <a:off x="2598420" y="3403600"/>
            <a:ext cx="641350" cy="260985"/>
          </a:xfrm>
          <a:prstGeom prst="rect">
            <a:avLst/>
          </a:prstGeom>
        </p:spPr>
      </p:pic>
      <p:pic>
        <p:nvPicPr>
          <p:cNvPr id="21" name="图片 20"/>
          <p:cNvPicPr>
            <a:picLocks noChangeAspect="1"/>
          </p:cNvPicPr>
          <p:nvPr/>
        </p:nvPicPr>
        <p:blipFill>
          <a:blip r:embed="rId3"/>
          <a:stretch>
            <a:fillRect/>
          </a:stretch>
        </p:blipFill>
        <p:spPr>
          <a:xfrm>
            <a:off x="2598420" y="4188460"/>
            <a:ext cx="641350" cy="260985"/>
          </a:xfrm>
          <a:prstGeom prst="rect">
            <a:avLst/>
          </a:prstGeom>
        </p:spPr>
      </p:pic>
      <p:pic>
        <p:nvPicPr>
          <p:cNvPr id="22" name="图片 21"/>
          <p:cNvPicPr>
            <a:picLocks noChangeAspect="1"/>
          </p:cNvPicPr>
          <p:nvPr/>
        </p:nvPicPr>
        <p:blipFill>
          <a:blip r:embed="rId3"/>
          <a:stretch>
            <a:fillRect/>
          </a:stretch>
        </p:blipFill>
        <p:spPr>
          <a:xfrm>
            <a:off x="3399790" y="3403600"/>
            <a:ext cx="641350" cy="260985"/>
          </a:xfrm>
          <a:prstGeom prst="rect">
            <a:avLst/>
          </a:prstGeom>
        </p:spPr>
      </p:pic>
      <p:pic>
        <p:nvPicPr>
          <p:cNvPr id="23" name="图片 22"/>
          <p:cNvPicPr>
            <a:picLocks noChangeAspect="1"/>
          </p:cNvPicPr>
          <p:nvPr/>
        </p:nvPicPr>
        <p:blipFill>
          <a:blip r:embed="rId3"/>
          <a:stretch>
            <a:fillRect/>
          </a:stretch>
        </p:blipFill>
        <p:spPr>
          <a:xfrm>
            <a:off x="3399790" y="4188460"/>
            <a:ext cx="641350" cy="260985"/>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custDataLst>
              <p:tags r:id="rId1"/>
            </p:custDataLst>
          </p:nvPr>
        </p:nvSpPr>
        <p:spPr>
          <a:xfrm>
            <a:off x="520700" y="0"/>
            <a:ext cx="4889500" cy="695325"/>
          </a:xfrm>
          <a:prstGeom prst="rect">
            <a:avLst/>
          </a:prstGeom>
          <a:solidFill>
            <a:schemeClr val="accent1"/>
          </a:solidFill>
          <a:ln>
            <a:noFill/>
          </a:ln>
          <a:effectLst/>
        </p:spPr>
        <p:txBody>
          <a:bodyPr vert="horz" wrap="square" lIns="91440" tIns="45720" rIns="91440" bIns="45720" rtlCol="0" anchor="ctr" anchorCtr="1">
            <a:normAutofit/>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Install the wheel</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2" name="圆角矩形 1"/>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09360" y="5143500"/>
            <a:ext cx="5184140" cy="922020"/>
          </a:xfrm>
          <a:prstGeom prst="rect">
            <a:avLst/>
          </a:prstGeom>
          <a:noFill/>
        </p:spPr>
        <p:txBody>
          <a:bodyPr wrap="square" rtlCol="0">
            <a:spAutoFit/>
          </a:bodyPr>
          <a:p>
            <a:r>
              <a:rPr lang="zh-CN" altLang="en-US"/>
              <a:t>Take out the wheel to observe the shape of its hole first, and the shape of the rotating shaft on the motor, and then reinstall the fixed force.</a:t>
            </a:r>
            <a:endParaRPr lang="zh-CN" altLang="en-US"/>
          </a:p>
        </p:txBody>
      </p:sp>
      <p:pic>
        <p:nvPicPr>
          <p:cNvPr id="3" name="图片 2"/>
          <p:cNvPicPr>
            <a:picLocks noChangeAspect="1"/>
          </p:cNvPicPr>
          <p:nvPr/>
        </p:nvPicPr>
        <p:blipFill>
          <a:blip r:embed="rId2"/>
          <a:stretch>
            <a:fillRect/>
          </a:stretch>
        </p:blipFill>
        <p:spPr>
          <a:xfrm>
            <a:off x="6191885" y="951230"/>
            <a:ext cx="5113655" cy="3877945"/>
          </a:xfrm>
          <a:prstGeom prst="rect">
            <a:avLst/>
          </a:prstGeom>
        </p:spPr>
      </p:pic>
      <p:pic>
        <p:nvPicPr>
          <p:cNvPr id="5" name="图片 4"/>
          <p:cNvPicPr>
            <a:picLocks noChangeAspect="1"/>
          </p:cNvPicPr>
          <p:nvPr/>
        </p:nvPicPr>
        <p:blipFill>
          <a:blip r:embed="rId3"/>
          <a:stretch>
            <a:fillRect/>
          </a:stretch>
        </p:blipFill>
        <p:spPr>
          <a:xfrm>
            <a:off x="1739265" y="2459355"/>
            <a:ext cx="1257935" cy="1184275"/>
          </a:xfrm>
          <a:prstGeom prst="rect">
            <a:avLst/>
          </a:prstGeom>
        </p:spPr>
      </p:pic>
      <p:pic>
        <p:nvPicPr>
          <p:cNvPr id="6" name="图片 5"/>
          <p:cNvPicPr>
            <a:picLocks noChangeAspect="1"/>
          </p:cNvPicPr>
          <p:nvPr/>
        </p:nvPicPr>
        <p:blipFill>
          <a:blip r:embed="rId3"/>
          <a:stretch>
            <a:fillRect/>
          </a:stretch>
        </p:blipFill>
        <p:spPr>
          <a:xfrm>
            <a:off x="2997835" y="2459355"/>
            <a:ext cx="1257300" cy="1184275"/>
          </a:xfrm>
          <a:prstGeom prst="rect">
            <a:avLst/>
          </a:prstGeom>
        </p:spPr>
      </p:pic>
      <p:pic>
        <p:nvPicPr>
          <p:cNvPr id="9" name="图片 8"/>
          <p:cNvPicPr>
            <a:picLocks noChangeAspect="1"/>
          </p:cNvPicPr>
          <p:nvPr/>
        </p:nvPicPr>
        <p:blipFill>
          <a:blip r:embed="rId3"/>
          <a:stretch>
            <a:fillRect/>
          </a:stretch>
        </p:blipFill>
        <p:spPr>
          <a:xfrm>
            <a:off x="1739265" y="3959225"/>
            <a:ext cx="1257935" cy="1184275"/>
          </a:xfrm>
          <a:prstGeom prst="rect">
            <a:avLst/>
          </a:prstGeom>
        </p:spPr>
      </p:pic>
      <p:pic>
        <p:nvPicPr>
          <p:cNvPr id="11" name="图片 10"/>
          <p:cNvPicPr>
            <a:picLocks noChangeAspect="1"/>
          </p:cNvPicPr>
          <p:nvPr/>
        </p:nvPicPr>
        <p:blipFill>
          <a:blip r:embed="rId3"/>
          <a:stretch>
            <a:fillRect/>
          </a:stretch>
        </p:blipFill>
        <p:spPr>
          <a:xfrm>
            <a:off x="2997835" y="3959225"/>
            <a:ext cx="1257300" cy="1184275"/>
          </a:xfrm>
          <a:prstGeom prst="rect">
            <a:avLst/>
          </a:prstGeom>
        </p:spPr>
      </p:pic>
      <p:sp>
        <p:nvSpPr>
          <p:cNvPr id="12" name="文本框 11"/>
          <p:cNvSpPr txBox="1"/>
          <p:nvPr/>
        </p:nvSpPr>
        <p:spPr>
          <a:xfrm>
            <a:off x="2200910" y="1704975"/>
            <a:ext cx="1643380" cy="368300"/>
          </a:xfrm>
          <a:prstGeom prst="rect">
            <a:avLst/>
          </a:prstGeom>
          <a:noFill/>
        </p:spPr>
        <p:txBody>
          <a:bodyPr wrap="none" rtlCol="0">
            <a:spAutoFit/>
          </a:bodyPr>
          <a:p>
            <a:r>
              <a:rPr lang="zh-CN" altLang="en-US"/>
              <a:t>①</a:t>
            </a:r>
            <a:r>
              <a:rPr lang="en-US" altLang="zh-CN"/>
              <a:t> wheel*4</a:t>
            </a:r>
            <a:r>
              <a:rPr lang="en-US" altLang="zh-CN"/>
              <a:t>pcs</a:t>
            </a:r>
            <a:endParaRPr lang="en-US" altLang="zh-CN"/>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20700" y="0"/>
            <a:ext cx="4889500" cy="695325"/>
          </a:xfrm>
          <a:prstGeom prst="rect">
            <a:avLst/>
          </a:prstGeom>
          <a:solidFill>
            <a:schemeClr val="accent1"/>
          </a:solidFill>
          <a:ln>
            <a:noFill/>
          </a:ln>
          <a:effectLst/>
        </p:spPr>
        <p:txBody>
          <a:bodyPr vert="horz" wrap="square" lIns="91440" tIns="45720" rIns="91440" bIns="45720" rtlCol="0" anchor="ctr" anchorCtr="1">
            <a:normAutofit fontScale="60000"/>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Install the battery and cover the battery</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3" name="圆角矩形 2"/>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5847080" y="5032375"/>
            <a:ext cx="5751830" cy="645160"/>
          </a:xfrm>
          <a:prstGeom prst="rect">
            <a:avLst/>
          </a:prstGeom>
          <a:noFill/>
        </p:spPr>
        <p:txBody>
          <a:bodyPr wrap="square" rtlCol="0">
            <a:spAutoFit/>
          </a:bodyPr>
          <a:p>
            <a:pPr algn="l"/>
            <a:r>
              <a:rPr lang="zh-CN" altLang="en-US"/>
              <a:t>Put the battery into the battery case first, and then put the battery cover on.</a:t>
            </a:r>
            <a:endParaRPr lang="zh-CN" altLang="en-US"/>
          </a:p>
        </p:txBody>
      </p:sp>
      <p:sp>
        <p:nvSpPr>
          <p:cNvPr id="6" name="文本框 5"/>
          <p:cNvSpPr txBox="1"/>
          <p:nvPr/>
        </p:nvSpPr>
        <p:spPr>
          <a:xfrm>
            <a:off x="5791200" y="5858510"/>
            <a:ext cx="5981065" cy="645160"/>
          </a:xfrm>
          <a:prstGeom prst="rect">
            <a:avLst/>
          </a:prstGeom>
          <a:noFill/>
        </p:spPr>
        <p:txBody>
          <a:bodyPr wrap="square" rtlCol="0">
            <a:spAutoFit/>
          </a:bodyPr>
          <a:p>
            <a:r>
              <a:rPr lang="zh-CN" altLang="en-US">
                <a:solidFill>
                  <a:srgbClr val="FF0000"/>
                </a:solidFill>
              </a:rPr>
              <a:t>Note: pay attention to the positive and negative poles of the battery, do not install the battery upside down.</a:t>
            </a:r>
            <a:endParaRPr lang="zh-CN" altLang="en-US">
              <a:solidFill>
                <a:srgbClr val="FF0000"/>
              </a:solidFill>
            </a:endParaRPr>
          </a:p>
        </p:txBody>
      </p:sp>
      <p:pic>
        <p:nvPicPr>
          <p:cNvPr id="8" name="图片 7"/>
          <p:cNvPicPr>
            <a:picLocks noChangeAspect="1"/>
          </p:cNvPicPr>
          <p:nvPr/>
        </p:nvPicPr>
        <p:blipFill>
          <a:blip r:embed="rId2"/>
          <a:stretch>
            <a:fillRect/>
          </a:stretch>
        </p:blipFill>
        <p:spPr>
          <a:xfrm>
            <a:off x="1622425" y="1795145"/>
            <a:ext cx="2457450" cy="1836420"/>
          </a:xfrm>
          <a:prstGeom prst="rect">
            <a:avLst/>
          </a:prstGeom>
        </p:spPr>
      </p:pic>
      <p:pic>
        <p:nvPicPr>
          <p:cNvPr id="9" name="图片 8"/>
          <p:cNvPicPr>
            <a:picLocks noChangeAspect="1"/>
          </p:cNvPicPr>
          <p:nvPr/>
        </p:nvPicPr>
        <p:blipFill>
          <a:blip r:embed="rId3"/>
          <a:stretch>
            <a:fillRect/>
          </a:stretch>
        </p:blipFill>
        <p:spPr>
          <a:xfrm>
            <a:off x="1894840" y="4427855"/>
            <a:ext cx="2104390" cy="1249680"/>
          </a:xfrm>
          <a:prstGeom prst="rect">
            <a:avLst/>
          </a:prstGeom>
        </p:spPr>
      </p:pic>
      <p:sp>
        <p:nvSpPr>
          <p:cNvPr id="11" name="文本框 10"/>
          <p:cNvSpPr txBox="1"/>
          <p:nvPr/>
        </p:nvSpPr>
        <p:spPr>
          <a:xfrm>
            <a:off x="1712595" y="1426845"/>
            <a:ext cx="2468880" cy="368300"/>
          </a:xfrm>
          <a:prstGeom prst="rect">
            <a:avLst/>
          </a:prstGeom>
          <a:noFill/>
        </p:spPr>
        <p:txBody>
          <a:bodyPr wrap="none" rtlCol="0" anchor="t">
            <a:spAutoFit/>
          </a:bodyPr>
          <a:p>
            <a:pPr algn="ctr"/>
            <a:r>
              <a:rPr lang="zh-CN">
                <a:sym typeface="+mn-ea"/>
              </a:rPr>
              <a:t>①</a:t>
            </a:r>
            <a:r>
              <a:rPr lang="en-US" altLang="zh-CN">
                <a:sym typeface="+mn-ea"/>
              </a:rPr>
              <a:t> 18650 Battery*2</a:t>
            </a:r>
            <a:r>
              <a:rPr lang="en-US" altLang="zh-CN">
                <a:sym typeface="+mn-ea"/>
              </a:rPr>
              <a:t>pcs</a:t>
            </a:r>
            <a:endParaRPr lang="en-US" altLang="zh-CN">
              <a:sym typeface="+mn-ea"/>
            </a:endParaRPr>
          </a:p>
        </p:txBody>
      </p:sp>
      <p:sp>
        <p:nvSpPr>
          <p:cNvPr id="12" name="文本框 11"/>
          <p:cNvSpPr txBox="1"/>
          <p:nvPr/>
        </p:nvSpPr>
        <p:spPr>
          <a:xfrm>
            <a:off x="1731645" y="3845560"/>
            <a:ext cx="2341880" cy="368300"/>
          </a:xfrm>
          <a:prstGeom prst="rect">
            <a:avLst/>
          </a:prstGeom>
          <a:noFill/>
        </p:spPr>
        <p:txBody>
          <a:bodyPr wrap="none" rtlCol="0" anchor="t">
            <a:spAutoFit/>
          </a:bodyPr>
          <a:p>
            <a:pPr algn="ctr"/>
            <a:r>
              <a:rPr lang="zh-CN">
                <a:sym typeface="+mn-ea"/>
              </a:rPr>
              <a:t>②</a:t>
            </a:r>
            <a:r>
              <a:rPr lang="en-US" altLang="zh-CN">
                <a:sym typeface="+mn-ea"/>
              </a:rPr>
              <a:t>  </a:t>
            </a:r>
            <a:r>
              <a:rPr lang="zh-CN" altLang="en-US">
                <a:sym typeface="+mn-ea"/>
              </a:rPr>
              <a:t>Battery cover</a:t>
            </a:r>
            <a:r>
              <a:rPr lang="en-US" altLang="zh-CN">
                <a:sym typeface="+mn-ea"/>
              </a:rPr>
              <a:t>*1</a:t>
            </a:r>
            <a:r>
              <a:rPr lang="en-US" altLang="zh-CN">
                <a:sym typeface="+mn-ea"/>
              </a:rPr>
              <a:t>pc</a:t>
            </a:r>
            <a:endParaRPr lang="en-US" altLang="zh-CN">
              <a:sym typeface="+mn-ea"/>
            </a:endParaRPr>
          </a:p>
        </p:txBody>
      </p:sp>
      <p:pic>
        <p:nvPicPr>
          <p:cNvPr id="18" name="图片 17"/>
          <p:cNvPicPr>
            <a:picLocks noChangeAspect="1"/>
          </p:cNvPicPr>
          <p:nvPr/>
        </p:nvPicPr>
        <p:blipFill>
          <a:blip r:embed="rId4"/>
          <a:stretch>
            <a:fillRect/>
          </a:stretch>
        </p:blipFill>
        <p:spPr>
          <a:xfrm>
            <a:off x="5410200" y="951230"/>
            <a:ext cx="6635115" cy="3740150"/>
          </a:xfrm>
          <a:prstGeom prst="rect">
            <a:avLst/>
          </a:prstGeom>
        </p:spPr>
      </p:pic>
      <p:sp>
        <p:nvSpPr>
          <p:cNvPr id="19" name="下箭头 18"/>
          <p:cNvSpPr/>
          <p:nvPr/>
        </p:nvSpPr>
        <p:spPr>
          <a:xfrm>
            <a:off x="9104630" y="1733550"/>
            <a:ext cx="323850" cy="847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右箭头 19"/>
          <p:cNvSpPr/>
          <p:nvPr/>
        </p:nvSpPr>
        <p:spPr>
          <a:xfrm rot="20940000">
            <a:off x="7228205" y="2649220"/>
            <a:ext cx="733425" cy="208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custDataLst>
              <p:tags r:id="rId1"/>
            </p:custDataLst>
          </p:nvPr>
        </p:nvSpPr>
        <p:spPr>
          <a:xfrm>
            <a:off x="520700" y="0"/>
            <a:ext cx="4879975" cy="695325"/>
          </a:xfrm>
          <a:prstGeom prst="rect">
            <a:avLst/>
          </a:prstGeom>
          <a:solidFill>
            <a:schemeClr val="accent1"/>
          </a:solidFill>
          <a:ln>
            <a:noFill/>
          </a:ln>
          <a:effectLst/>
        </p:spPr>
        <p:txBody>
          <a:bodyPr vert="horz" wrap="square" lIns="91440" tIns="45720" rIns="91440" bIns="45720" rtlCol="0" anchor="ctr" anchorCtr="1">
            <a:normAutofit fontScale="80000"/>
          </a:bodyPr>
          <a:p>
            <a:pPr algn="l"/>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The installation is complete</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2" name="圆角矩形 1"/>
          <p:cNvSpPr/>
          <p:nvPr/>
        </p:nvSpPr>
        <p:spPr>
          <a:xfrm>
            <a:off x="434340" y="951230"/>
            <a:ext cx="4966335"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40715" y="1628775"/>
            <a:ext cx="4639945" cy="1476375"/>
          </a:xfrm>
          <a:prstGeom prst="rect">
            <a:avLst/>
          </a:prstGeom>
          <a:noFill/>
        </p:spPr>
        <p:txBody>
          <a:bodyPr wrap="square" rtlCol="0">
            <a:spAutoFit/>
          </a:bodyPr>
          <a:p>
            <a:r>
              <a:rPr lang="zh-CN" altLang="en-US">
                <a:solidFill>
                  <a:srgbClr val="00B050"/>
                </a:solidFill>
              </a:rPr>
              <a:t>Here, congratulations you have completed the whole assembly of the car, then you can combine the code to explore the fun of the smart car, enjoy the joy of programming and toy combination</a:t>
            </a:r>
            <a:r>
              <a:rPr lang="en-US" altLang="zh-CN">
                <a:solidFill>
                  <a:srgbClr val="00B050"/>
                </a:solidFill>
              </a:rPr>
              <a:t>.</a:t>
            </a:r>
            <a:endParaRPr lang="en-US" altLang="zh-CN">
              <a:solidFill>
                <a:srgbClr val="00B050"/>
              </a:solidFill>
            </a:endParaRPr>
          </a:p>
        </p:txBody>
      </p:sp>
      <p:pic>
        <p:nvPicPr>
          <p:cNvPr id="5" name="图片 4"/>
          <p:cNvPicPr>
            <a:picLocks noChangeAspect="1"/>
          </p:cNvPicPr>
          <p:nvPr>
            <p:custDataLst>
              <p:tags r:id="rId2"/>
            </p:custDataLst>
          </p:nvPr>
        </p:nvPicPr>
        <p:blipFill>
          <a:blip r:embed="rId3"/>
          <a:stretch>
            <a:fillRect/>
          </a:stretch>
        </p:blipFill>
        <p:spPr>
          <a:xfrm>
            <a:off x="805180" y="3105150"/>
            <a:ext cx="4224655" cy="2963545"/>
          </a:xfrm>
          <a:prstGeom prst="rect">
            <a:avLst/>
          </a:prstGeom>
        </p:spPr>
      </p:pic>
      <p:pic>
        <p:nvPicPr>
          <p:cNvPr id="4" name="图片 3" descr="ZYC0041-无水印 (3)"/>
          <p:cNvPicPr>
            <a:picLocks noChangeAspect="1"/>
          </p:cNvPicPr>
          <p:nvPr>
            <p:custDataLst>
              <p:tags r:id="rId4"/>
            </p:custDataLst>
          </p:nvPr>
        </p:nvPicPr>
        <p:blipFill>
          <a:blip r:embed="rId5"/>
          <a:stretch>
            <a:fillRect/>
          </a:stretch>
        </p:blipFill>
        <p:spPr>
          <a:xfrm>
            <a:off x="6537325" y="1092200"/>
            <a:ext cx="4882515" cy="4882515"/>
          </a:xfrm>
          <a:prstGeom prst="rect">
            <a:avLst/>
          </a:prstGeom>
        </p:spPr>
      </p:pic>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custDataLst>
              <p:tags r:id="rId1"/>
            </p:custDataLst>
          </p:nvPr>
        </p:nvSpPr>
        <p:spPr>
          <a:xfrm>
            <a:off x="276225" y="0"/>
            <a:ext cx="11626850" cy="695325"/>
          </a:xfrm>
          <a:prstGeom prst="rect">
            <a:avLst/>
          </a:prstGeom>
          <a:solidFill>
            <a:schemeClr val="accent1"/>
          </a:solidFill>
          <a:ln>
            <a:noFill/>
          </a:ln>
          <a:effectLst/>
        </p:spPr>
        <p:txBody>
          <a:bodyPr vert="horz" wrap="square" lIns="91440" tIns="45720" rIns="91440" bIns="45720" rtlCol="0" anchor="ctr" anchorCtr="1"/>
          <a:p>
            <a:pPr algn="ctr"/>
            <a:r>
              <a:rPr lang="zh-CN" altLang="en-US" sz="40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Product list</a:t>
            </a:r>
            <a:endParaRPr lang="zh-CN" altLang="en-US" sz="40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4" name="圆角矩形 3"/>
          <p:cNvSpPr/>
          <p:nvPr/>
        </p:nvSpPr>
        <p:spPr>
          <a:xfrm>
            <a:off x="276225" y="951230"/>
            <a:ext cx="11626215"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9" name="图片 48"/>
          <p:cNvPicPr>
            <a:picLocks noChangeAspect="1"/>
          </p:cNvPicPr>
          <p:nvPr/>
        </p:nvPicPr>
        <p:blipFill>
          <a:blip r:embed="rId2"/>
          <a:stretch>
            <a:fillRect/>
          </a:stretch>
        </p:blipFill>
        <p:spPr>
          <a:xfrm rot="10800000">
            <a:off x="5156200" y="5046345"/>
            <a:ext cx="1244600" cy="416560"/>
          </a:xfrm>
          <a:prstGeom prst="rect">
            <a:avLst/>
          </a:prstGeom>
        </p:spPr>
      </p:pic>
      <p:pic>
        <p:nvPicPr>
          <p:cNvPr id="39" name="图片 38"/>
          <p:cNvPicPr>
            <a:picLocks noChangeAspect="1"/>
          </p:cNvPicPr>
          <p:nvPr/>
        </p:nvPicPr>
        <p:blipFill>
          <a:blip r:embed="rId3"/>
          <a:stretch>
            <a:fillRect/>
          </a:stretch>
        </p:blipFill>
        <p:spPr>
          <a:xfrm>
            <a:off x="5003800" y="3401060"/>
            <a:ext cx="2668905" cy="530860"/>
          </a:xfrm>
          <a:prstGeom prst="rect">
            <a:avLst/>
          </a:prstGeom>
        </p:spPr>
      </p:pic>
      <p:pic>
        <p:nvPicPr>
          <p:cNvPr id="40" name="图片 39"/>
          <p:cNvPicPr>
            <a:picLocks noChangeAspect="1"/>
          </p:cNvPicPr>
          <p:nvPr/>
        </p:nvPicPr>
        <p:blipFill>
          <a:blip r:embed="rId3"/>
          <a:stretch>
            <a:fillRect/>
          </a:stretch>
        </p:blipFill>
        <p:spPr>
          <a:xfrm>
            <a:off x="5070475" y="4187190"/>
            <a:ext cx="1878330" cy="572135"/>
          </a:xfrm>
          <a:prstGeom prst="rect">
            <a:avLst/>
          </a:prstGeom>
        </p:spPr>
      </p:pic>
      <p:sp>
        <p:nvSpPr>
          <p:cNvPr id="46" name="文本框 45"/>
          <p:cNvSpPr txBox="1"/>
          <p:nvPr/>
        </p:nvSpPr>
        <p:spPr>
          <a:xfrm>
            <a:off x="4779645" y="3887470"/>
            <a:ext cx="3027680" cy="368300"/>
          </a:xfrm>
          <a:prstGeom prst="rect">
            <a:avLst/>
          </a:prstGeom>
          <a:noFill/>
        </p:spPr>
        <p:txBody>
          <a:bodyPr wrap="none" rtlCol="0">
            <a:spAutoFit/>
          </a:bodyPr>
          <a:p>
            <a:pPr algn="l"/>
            <a:r>
              <a:rPr lang="en-US" altLang="zh-CN"/>
              <a:t>M3*50 Copper column*3pcs</a:t>
            </a:r>
            <a:endParaRPr lang="en-US" altLang="zh-CN"/>
          </a:p>
        </p:txBody>
      </p:sp>
      <p:sp>
        <p:nvSpPr>
          <p:cNvPr id="5" name="文本框 4"/>
          <p:cNvSpPr txBox="1"/>
          <p:nvPr/>
        </p:nvSpPr>
        <p:spPr>
          <a:xfrm>
            <a:off x="4733925" y="4690110"/>
            <a:ext cx="3027680" cy="368300"/>
          </a:xfrm>
          <a:prstGeom prst="rect">
            <a:avLst/>
          </a:prstGeom>
          <a:noFill/>
        </p:spPr>
        <p:txBody>
          <a:bodyPr wrap="none" rtlCol="0">
            <a:spAutoFit/>
          </a:bodyPr>
          <a:p>
            <a:pPr algn="l"/>
            <a:r>
              <a:rPr lang="en-US" altLang="zh-CN"/>
              <a:t>M3*30 Copper column*8pcs</a:t>
            </a:r>
            <a:endParaRPr lang="en-US" altLang="zh-CN"/>
          </a:p>
        </p:txBody>
      </p:sp>
      <p:sp>
        <p:nvSpPr>
          <p:cNvPr id="6" name="文本框 5"/>
          <p:cNvSpPr txBox="1"/>
          <p:nvPr/>
        </p:nvSpPr>
        <p:spPr>
          <a:xfrm>
            <a:off x="4603750" y="5455920"/>
            <a:ext cx="3288030" cy="368300"/>
          </a:xfrm>
          <a:prstGeom prst="rect">
            <a:avLst/>
          </a:prstGeom>
          <a:noFill/>
        </p:spPr>
        <p:txBody>
          <a:bodyPr wrap="none" rtlCol="0">
            <a:spAutoFit/>
          </a:bodyPr>
          <a:p>
            <a:pPr algn="l"/>
            <a:r>
              <a:rPr lang="en-US" altLang="zh-CN"/>
              <a:t>M3*15+6 Copper column*2pcs</a:t>
            </a:r>
            <a:endParaRPr lang="en-US" altLang="zh-CN"/>
          </a:p>
        </p:txBody>
      </p:sp>
      <p:pic>
        <p:nvPicPr>
          <p:cNvPr id="7" name="图片 6"/>
          <p:cNvPicPr>
            <a:picLocks noChangeAspect="1"/>
          </p:cNvPicPr>
          <p:nvPr/>
        </p:nvPicPr>
        <p:blipFill>
          <a:blip r:embed="rId4"/>
          <a:stretch>
            <a:fillRect/>
          </a:stretch>
        </p:blipFill>
        <p:spPr>
          <a:xfrm>
            <a:off x="1258570" y="2841625"/>
            <a:ext cx="641350" cy="260985"/>
          </a:xfrm>
          <a:prstGeom prst="rect">
            <a:avLst/>
          </a:prstGeom>
        </p:spPr>
      </p:pic>
      <p:sp>
        <p:nvSpPr>
          <p:cNvPr id="8" name="文本框 7"/>
          <p:cNvSpPr txBox="1"/>
          <p:nvPr/>
        </p:nvSpPr>
        <p:spPr>
          <a:xfrm>
            <a:off x="742315" y="3197225"/>
            <a:ext cx="3294380" cy="368300"/>
          </a:xfrm>
          <a:prstGeom prst="rect">
            <a:avLst/>
          </a:prstGeom>
          <a:noFill/>
        </p:spPr>
        <p:txBody>
          <a:bodyPr wrap="none" rtlCol="0">
            <a:spAutoFit/>
          </a:bodyPr>
          <a:p>
            <a:pPr algn="l"/>
            <a:r>
              <a:rPr lang="zh-CN" altLang="en-US"/>
              <a:t>M3*8 round head screw</a:t>
            </a:r>
            <a:r>
              <a:rPr lang="en-US" altLang="zh-CN"/>
              <a:t>*33pcs</a:t>
            </a:r>
            <a:endParaRPr lang="en-US" altLang="zh-CN"/>
          </a:p>
        </p:txBody>
      </p:sp>
      <p:pic>
        <p:nvPicPr>
          <p:cNvPr id="9" name="图片 8"/>
          <p:cNvPicPr>
            <a:picLocks noChangeAspect="1"/>
          </p:cNvPicPr>
          <p:nvPr/>
        </p:nvPicPr>
        <p:blipFill>
          <a:blip r:embed="rId5"/>
          <a:stretch>
            <a:fillRect/>
          </a:stretch>
        </p:blipFill>
        <p:spPr>
          <a:xfrm>
            <a:off x="5556885" y="989330"/>
            <a:ext cx="633730" cy="535305"/>
          </a:xfrm>
          <a:prstGeom prst="rect">
            <a:avLst/>
          </a:prstGeom>
        </p:spPr>
      </p:pic>
      <p:sp>
        <p:nvSpPr>
          <p:cNvPr id="11" name="文本框 10"/>
          <p:cNvSpPr txBox="1"/>
          <p:nvPr/>
        </p:nvSpPr>
        <p:spPr>
          <a:xfrm>
            <a:off x="5161280" y="1524635"/>
            <a:ext cx="1681480" cy="368300"/>
          </a:xfrm>
          <a:prstGeom prst="rect">
            <a:avLst/>
          </a:prstGeom>
          <a:noFill/>
        </p:spPr>
        <p:txBody>
          <a:bodyPr wrap="none" rtlCol="0">
            <a:spAutoFit/>
          </a:bodyPr>
          <a:p>
            <a:pPr algn="l"/>
            <a:r>
              <a:t> M3 </a:t>
            </a:r>
            <a:r>
              <a:rPr lang="en-US"/>
              <a:t>N</a:t>
            </a:r>
            <a:r>
              <a:t>ut</a:t>
            </a:r>
            <a:r>
              <a:rPr lang="en-US" altLang="zh-CN"/>
              <a:t>*17pcs</a:t>
            </a:r>
            <a:endParaRPr lang="en-US" altLang="zh-CN"/>
          </a:p>
        </p:txBody>
      </p:sp>
      <p:pic>
        <p:nvPicPr>
          <p:cNvPr id="25" name="图片 24"/>
          <p:cNvPicPr>
            <a:picLocks noChangeAspect="1"/>
          </p:cNvPicPr>
          <p:nvPr/>
        </p:nvPicPr>
        <p:blipFill>
          <a:blip r:embed="rId6"/>
          <a:stretch>
            <a:fillRect/>
          </a:stretch>
        </p:blipFill>
        <p:spPr>
          <a:xfrm>
            <a:off x="1127760" y="1874520"/>
            <a:ext cx="2103755" cy="542925"/>
          </a:xfrm>
          <a:prstGeom prst="rect">
            <a:avLst/>
          </a:prstGeom>
        </p:spPr>
      </p:pic>
      <p:sp>
        <p:nvSpPr>
          <p:cNvPr id="26" name="文本框 25"/>
          <p:cNvSpPr txBox="1"/>
          <p:nvPr/>
        </p:nvSpPr>
        <p:spPr>
          <a:xfrm>
            <a:off x="742315" y="2378075"/>
            <a:ext cx="3294380" cy="368300"/>
          </a:xfrm>
          <a:prstGeom prst="rect">
            <a:avLst/>
          </a:prstGeom>
          <a:noFill/>
        </p:spPr>
        <p:txBody>
          <a:bodyPr wrap="none" rtlCol="0">
            <a:spAutoFit/>
          </a:bodyPr>
          <a:p>
            <a:pPr algn="l"/>
            <a:r>
              <a:rPr lang="zh-CN" altLang="en-US"/>
              <a:t>M3*30 round head screw</a:t>
            </a:r>
            <a:r>
              <a:rPr lang="en-US" altLang="zh-CN"/>
              <a:t>*8</a:t>
            </a:r>
            <a:r>
              <a:rPr lang="en-US" altLang="zh-CN"/>
              <a:t>pcs</a:t>
            </a:r>
            <a:endParaRPr lang="en-US" altLang="zh-CN"/>
          </a:p>
        </p:txBody>
      </p:sp>
      <p:pic>
        <p:nvPicPr>
          <p:cNvPr id="41" name="图片 40"/>
          <p:cNvPicPr>
            <a:picLocks noChangeAspect="1"/>
          </p:cNvPicPr>
          <p:nvPr/>
        </p:nvPicPr>
        <p:blipFill>
          <a:blip r:embed="rId5"/>
          <a:stretch>
            <a:fillRect/>
          </a:stretch>
        </p:blipFill>
        <p:spPr>
          <a:xfrm>
            <a:off x="5638165" y="1901190"/>
            <a:ext cx="470535" cy="397510"/>
          </a:xfrm>
          <a:prstGeom prst="rect">
            <a:avLst/>
          </a:prstGeom>
        </p:spPr>
      </p:pic>
      <p:sp>
        <p:nvSpPr>
          <p:cNvPr id="42" name="文本框 41"/>
          <p:cNvSpPr txBox="1"/>
          <p:nvPr/>
        </p:nvSpPr>
        <p:spPr>
          <a:xfrm>
            <a:off x="5311775" y="2298700"/>
            <a:ext cx="1490980" cy="368300"/>
          </a:xfrm>
          <a:prstGeom prst="rect">
            <a:avLst/>
          </a:prstGeom>
          <a:noFill/>
        </p:spPr>
        <p:txBody>
          <a:bodyPr wrap="none" rtlCol="0">
            <a:spAutoFit/>
          </a:bodyPr>
          <a:p>
            <a:pPr algn="l"/>
            <a:r>
              <a:rPr lang="zh-CN" altLang="en-US"/>
              <a:t>M</a:t>
            </a:r>
            <a:r>
              <a:rPr lang="en-US" altLang="zh-CN"/>
              <a:t>2</a:t>
            </a:r>
            <a:r>
              <a:rPr lang="zh-CN" altLang="en-US"/>
              <a:t> </a:t>
            </a:r>
            <a:r>
              <a:rPr lang="en-US" altLang="zh-CN"/>
              <a:t>N</a:t>
            </a:r>
            <a:r>
              <a:rPr lang="zh-CN" altLang="en-US"/>
              <a:t>ut</a:t>
            </a:r>
            <a:r>
              <a:rPr lang="en-US" altLang="zh-CN"/>
              <a:t>*3pcs</a:t>
            </a:r>
            <a:endParaRPr lang="en-US" altLang="zh-CN"/>
          </a:p>
        </p:txBody>
      </p:sp>
      <p:pic>
        <p:nvPicPr>
          <p:cNvPr id="35" name="图片 34"/>
          <p:cNvPicPr>
            <a:picLocks noChangeAspect="1"/>
          </p:cNvPicPr>
          <p:nvPr/>
        </p:nvPicPr>
        <p:blipFill>
          <a:blip r:embed="rId7"/>
          <a:stretch>
            <a:fillRect/>
          </a:stretch>
        </p:blipFill>
        <p:spPr>
          <a:xfrm>
            <a:off x="1292225" y="3611245"/>
            <a:ext cx="574675" cy="230505"/>
          </a:xfrm>
          <a:prstGeom prst="rect">
            <a:avLst/>
          </a:prstGeom>
        </p:spPr>
      </p:pic>
      <p:sp>
        <p:nvSpPr>
          <p:cNvPr id="36" name="文本框 35"/>
          <p:cNvSpPr txBox="1"/>
          <p:nvPr/>
        </p:nvSpPr>
        <p:spPr>
          <a:xfrm>
            <a:off x="742315" y="3887470"/>
            <a:ext cx="3167380" cy="368300"/>
          </a:xfrm>
          <a:prstGeom prst="rect">
            <a:avLst/>
          </a:prstGeom>
          <a:noFill/>
        </p:spPr>
        <p:txBody>
          <a:bodyPr wrap="none" rtlCol="0">
            <a:spAutoFit/>
          </a:bodyPr>
          <a:p>
            <a:pPr algn="l"/>
            <a:r>
              <a:rPr lang="zh-CN" altLang="en-US"/>
              <a:t>M2*</a:t>
            </a:r>
            <a:r>
              <a:rPr lang="en-US" altLang="zh-CN"/>
              <a:t>8</a:t>
            </a:r>
            <a:r>
              <a:rPr lang="zh-CN" altLang="en-US"/>
              <a:t> round head screw</a:t>
            </a:r>
            <a:r>
              <a:rPr lang="en-US" altLang="zh-CN"/>
              <a:t>*2</a:t>
            </a:r>
            <a:r>
              <a:rPr lang="en-US" altLang="zh-CN"/>
              <a:t>pcs</a:t>
            </a:r>
            <a:endParaRPr lang="en-US" altLang="zh-CN"/>
          </a:p>
        </p:txBody>
      </p:sp>
      <p:pic>
        <p:nvPicPr>
          <p:cNvPr id="37" name="图片 36"/>
          <p:cNvPicPr>
            <a:picLocks noChangeAspect="1"/>
          </p:cNvPicPr>
          <p:nvPr/>
        </p:nvPicPr>
        <p:blipFill>
          <a:blip r:embed="rId8"/>
          <a:stretch>
            <a:fillRect/>
          </a:stretch>
        </p:blipFill>
        <p:spPr>
          <a:xfrm>
            <a:off x="1292225" y="4371340"/>
            <a:ext cx="574675" cy="169545"/>
          </a:xfrm>
          <a:prstGeom prst="rect">
            <a:avLst/>
          </a:prstGeom>
        </p:spPr>
      </p:pic>
      <p:sp>
        <p:nvSpPr>
          <p:cNvPr id="38" name="文本框 37"/>
          <p:cNvSpPr txBox="1"/>
          <p:nvPr/>
        </p:nvSpPr>
        <p:spPr>
          <a:xfrm>
            <a:off x="742315" y="4657090"/>
            <a:ext cx="3721100" cy="368300"/>
          </a:xfrm>
          <a:prstGeom prst="rect">
            <a:avLst/>
          </a:prstGeom>
          <a:noFill/>
        </p:spPr>
        <p:txBody>
          <a:bodyPr wrap="square" rtlCol="0">
            <a:spAutoFit/>
          </a:bodyPr>
          <a:p>
            <a:r>
              <a:rPr lang="zh-CN" altLang="en-US"/>
              <a:t>M1.6*</a:t>
            </a:r>
            <a:r>
              <a:rPr lang="en-US" altLang="zh-CN"/>
              <a:t>8</a:t>
            </a:r>
            <a:r>
              <a:rPr lang="zh-CN" altLang="en-US"/>
              <a:t> Round head screw</a:t>
            </a:r>
            <a:r>
              <a:rPr lang="en-US" altLang="zh-CN"/>
              <a:t>*4</a:t>
            </a:r>
            <a:r>
              <a:rPr lang="en-US" altLang="zh-CN"/>
              <a:t>pcs</a:t>
            </a:r>
            <a:endParaRPr lang="en-US" altLang="zh-CN"/>
          </a:p>
        </p:txBody>
      </p:sp>
      <p:pic>
        <p:nvPicPr>
          <p:cNvPr id="43" name="图片 42"/>
          <p:cNvPicPr>
            <a:picLocks noChangeAspect="1"/>
          </p:cNvPicPr>
          <p:nvPr/>
        </p:nvPicPr>
        <p:blipFill>
          <a:blip r:embed="rId5"/>
          <a:stretch>
            <a:fillRect/>
          </a:stretch>
        </p:blipFill>
        <p:spPr>
          <a:xfrm>
            <a:off x="5722620" y="2661920"/>
            <a:ext cx="339090" cy="287655"/>
          </a:xfrm>
          <a:prstGeom prst="rect">
            <a:avLst/>
          </a:prstGeom>
        </p:spPr>
      </p:pic>
      <p:sp>
        <p:nvSpPr>
          <p:cNvPr id="44" name="文本框 43"/>
          <p:cNvSpPr txBox="1"/>
          <p:nvPr/>
        </p:nvSpPr>
        <p:spPr>
          <a:xfrm>
            <a:off x="5267325" y="2949575"/>
            <a:ext cx="1681480" cy="368300"/>
          </a:xfrm>
          <a:prstGeom prst="rect">
            <a:avLst/>
          </a:prstGeom>
          <a:noFill/>
        </p:spPr>
        <p:txBody>
          <a:bodyPr wrap="none" rtlCol="0">
            <a:spAutoFit/>
          </a:bodyPr>
          <a:p>
            <a:pPr algn="l"/>
            <a:r>
              <a:rPr lang="zh-CN" altLang="en-US"/>
              <a:t>M1.6</a:t>
            </a:r>
            <a:r>
              <a:rPr lang="en-US" altLang="zh-CN"/>
              <a:t> Nut</a:t>
            </a:r>
            <a:r>
              <a:rPr lang="en-US" altLang="zh-CN"/>
              <a:t>*4pcs</a:t>
            </a:r>
            <a:endParaRPr lang="en-US" altLang="zh-CN"/>
          </a:p>
        </p:txBody>
      </p:sp>
      <p:pic>
        <p:nvPicPr>
          <p:cNvPr id="22" name="图片 21"/>
          <p:cNvPicPr>
            <a:picLocks noChangeAspect="1"/>
          </p:cNvPicPr>
          <p:nvPr/>
        </p:nvPicPr>
        <p:blipFill>
          <a:blip r:embed="rId9"/>
          <a:stretch>
            <a:fillRect/>
          </a:stretch>
        </p:blipFill>
        <p:spPr>
          <a:xfrm>
            <a:off x="9496425" y="1101725"/>
            <a:ext cx="941705" cy="612140"/>
          </a:xfrm>
          <a:prstGeom prst="rect">
            <a:avLst/>
          </a:prstGeom>
        </p:spPr>
      </p:pic>
      <p:sp>
        <p:nvSpPr>
          <p:cNvPr id="34" name="文本框 33"/>
          <p:cNvSpPr txBox="1"/>
          <p:nvPr/>
        </p:nvSpPr>
        <p:spPr>
          <a:xfrm>
            <a:off x="9029700" y="1807845"/>
            <a:ext cx="2238375" cy="368300"/>
          </a:xfrm>
          <a:prstGeom prst="rect">
            <a:avLst/>
          </a:prstGeom>
          <a:noFill/>
        </p:spPr>
        <p:txBody>
          <a:bodyPr wrap="square" rtlCol="0" anchor="t">
            <a:spAutoFit/>
          </a:bodyPr>
          <a:p>
            <a:r>
              <a:rPr lang="zh-CN" altLang="en-US"/>
              <a:t>Motor bracket</a:t>
            </a:r>
            <a:r>
              <a:rPr lang="en-US" altLang="zh-CN"/>
              <a:t>*8pcs</a:t>
            </a:r>
            <a:endParaRPr lang="en-US" altLang="zh-CN"/>
          </a:p>
        </p:txBody>
      </p:sp>
      <p:pic>
        <p:nvPicPr>
          <p:cNvPr id="45" name="图片 44"/>
          <p:cNvPicPr>
            <a:picLocks noChangeAspect="1"/>
          </p:cNvPicPr>
          <p:nvPr/>
        </p:nvPicPr>
        <p:blipFill>
          <a:blip r:embed="rId10"/>
          <a:stretch>
            <a:fillRect/>
          </a:stretch>
        </p:blipFill>
        <p:spPr>
          <a:xfrm>
            <a:off x="9462770" y="2212340"/>
            <a:ext cx="1009015" cy="750570"/>
          </a:xfrm>
          <a:prstGeom prst="rect">
            <a:avLst/>
          </a:prstGeom>
        </p:spPr>
      </p:pic>
      <p:sp>
        <p:nvSpPr>
          <p:cNvPr id="47" name="文本框 46"/>
          <p:cNvSpPr txBox="1"/>
          <p:nvPr/>
        </p:nvSpPr>
        <p:spPr>
          <a:xfrm>
            <a:off x="8914765" y="2999105"/>
            <a:ext cx="2468880" cy="368300"/>
          </a:xfrm>
          <a:prstGeom prst="rect">
            <a:avLst/>
          </a:prstGeom>
          <a:noFill/>
        </p:spPr>
        <p:txBody>
          <a:bodyPr wrap="none" rtlCol="0" anchor="t">
            <a:spAutoFit/>
          </a:bodyPr>
          <a:p>
            <a:r>
              <a:rPr lang="zh-CN" altLang="en-US">
                <a:sym typeface="+mn-ea"/>
              </a:rPr>
              <a:t>Ultrasonic module</a:t>
            </a:r>
            <a:r>
              <a:rPr lang="en-US" altLang="zh-CN">
                <a:sym typeface="+mn-ea"/>
              </a:rPr>
              <a:t>*1pc</a:t>
            </a:r>
            <a:endParaRPr lang="zh-CN" altLang="en-US"/>
          </a:p>
        </p:txBody>
      </p:sp>
      <p:pic>
        <p:nvPicPr>
          <p:cNvPr id="48" name="图片 47"/>
          <p:cNvPicPr>
            <a:picLocks noChangeAspect="1"/>
          </p:cNvPicPr>
          <p:nvPr/>
        </p:nvPicPr>
        <p:blipFill>
          <a:blip r:embed="rId11"/>
          <a:stretch>
            <a:fillRect/>
          </a:stretch>
        </p:blipFill>
        <p:spPr>
          <a:xfrm>
            <a:off x="9535795" y="3367405"/>
            <a:ext cx="935990" cy="960120"/>
          </a:xfrm>
          <a:prstGeom prst="rect">
            <a:avLst/>
          </a:prstGeom>
        </p:spPr>
      </p:pic>
      <p:sp>
        <p:nvSpPr>
          <p:cNvPr id="50" name="文本框 49"/>
          <p:cNvSpPr txBox="1"/>
          <p:nvPr/>
        </p:nvSpPr>
        <p:spPr>
          <a:xfrm>
            <a:off x="8933180" y="4327525"/>
            <a:ext cx="2468880" cy="368300"/>
          </a:xfrm>
          <a:prstGeom prst="rect">
            <a:avLst/>
          </a:prstGeom>
          <a:noFill/>
        </p:spPr>
        <p:txBody>
          <a:bodyPr wrap="none" rtlCol="0" anchor="t">
            <a:spAutoFit/>
          </a:bodyPr>
          <a:p>
            <a:r>
              <a:rPr lang="zh-CN" altLang="en-US">
                <a:sym typeface="+mn-ea"/>
              </a:rPr>
              <a:t>Ultrasonic</a:t>
            </a:r>
            <a:r>
              <a:rPr lang="en-US" altLang="zh-CN">
                <a:sym typeface="+mn-ea"/>
              </a:rPr>
              <a:t> </a:t>
            </a:r>
            <a:r>
              <a:rPr lang="zh-CN" altLang="en-US">
                <a:sym typeface="+mn-ea"/>
              </a:rPr>
              <a:t>bracket</a:t>
            </a:r>
            <a:r>
              <a:rPr lang="en-US" altLang="zh-CN">
                <a:sym typeface="+mn-ea"/>
              </a:rPr>
              <a:t>*1pc</a:t>
            </a:r>
            <a:endParaRPr lang="zh-CN" altLang="en-US"/>
          </a:p>
        </p:txBody>
      </p:sp>
      <p:pic>
        <p:nvPicPr>
          <p:cNvPr id="51" name="图片 50"/>
          <p:cNvPicPr>
            <a:picLocks noChangeAspect="1"/>
          </p:cNvPicPr>
          <p:nvPr/>
        </p:nvPicPr>
        <p:blipFill>
          <a:blip r:embed="rId12"/>
          <a:stretch>
            <a:fillRect/>
          </a:stretch>
        </p:blipFill>
        <p:spPr>
          <a:xfrm>
            <a:off x="9777730" y="4732020"/>
            <a:ext cx="660400" cy="599440"/>
          </a:xfrm>
          <a:prstGeom prst="rect">
            <a:avLst/>
          </a:prstGeom>
        </p:spPr>
      </p:pic>
      <p:sp>
        <p:nvSpPr>
          <p:cNvPr id="52" name="文本框 51"/>
          <p:cNvSpPr txBox="1"/>
          <p:nvPr/>
        </p:nvSpPr>
        <p:spPr>
          <a:xfrm>
            <a:off x="9029700" y="5331460"/>
            <a:ext cx="2686685" cy="368300"/>
          </a:xfrm>
          <a:prstGeom prst="rect">
            <a:avLst/>
          </a:prstGeom>
          <a:noFill/>
        </p:spPr>
        <p:txBody>
          <a:bodyPr wrap="square" rtlCol="0" anchor="t">
            <a:spAutoFit/>
          </a:bodyPr>
          <a:p>
            <a:r>
              <a:rPr lang="zh-CN" altLang="en-US"/>
              <a:t>Speed encoder</a:t>
            </a:r>
            <a:r>
              <a:rPr lang="en-US" altLang="zh-CN"/>
              <a:t>*4pcs</a:t>
            </a:r>
            <a:endParaRPr lang="en-US" altLang="zh-CN"/>
          </a:p>
        </p:txBody>
      </p:sp>
    </p:spTree>
    <p:custDataLst>
      <p:tags r:id="rId1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84580" y="974090"/>
            <a:ext cx="1715770" cy="1148715"/>
          </a:xfrm>
          <a:prstGeom prst="rect">
            <a:avLst/>
          </a:prstGeom>
        </p:spPr>
      </p:pic>
      <p:pic>
        <p:nvPicPr>
          <p:cNvPr id="4" name="图片 3"/>
          <p:cNvPicPr>
            <a:picLocks noChangeAspect="1"/>
          </p:cNvPicPr>
          <p:nvPr/>
        </p:nvPicPr>
        <p:blipFill>
          <a:blip r:embed="rId2"/>
          <a:stretch>
            <a:fillRect/>
          </a:stretch>
        </p:blipFill>
        <p:spPr>
          <a:xfrm>
            <a:off x="2186940" y="4641850"/>
            <a:ext cx="915670" cy="862330"/>
          </a:xfrm>
          <a:prstGeom prst="rect">
            <a:avLst/>
          </a:prstGeom>
        </p:spPr>
      </p:pic>
      <p:pic>
        <p:nvPicPr>
          <p:cNvPr id="18" name="图片 17"/>
          <p:cNvPicPr>
            <a:picLocks noChangeAspect="1"/>
          </p:cNvPicPr>
          <p:nvPr/>
        </p:nvPicPr>
        <p:blipFill>
          <a:blip r:embed="rId3"/>
          <a:stretch>
            <a:fillRect/>
          </a:stretch>
        </p:blipFill>
        <p:spPr>
          <a:xfrm>
            <a:off x="1151255" y="4617720"/>
            <a:ext cx="1035685" cy="854710"/>
          </a:xfrm>
          <a:prstGeom prst="rect">
            <a:avLst/>
          </a:prstGeom>
        </p:spPr>
      </p:pic>
      <p:pic>
        <p:nvPicPr>
          <p:cNvPr id="32" name="图片 31"/>
          <p:cNvPicPr>
            <a:picLocks noChangeAspect="1"/>
          </p:cNvPicPr>
          <p:nvPr/>
        </p:nvPicPr>
        <p:blipFill>
          <a:blip r:embed="rId4"/>
          <a:stretch>
            <a:fillRect/>
          </a:stretch>
        </p:blipFill>
        <p:spPr>
          <a:xfrm rot="16200000">
            <a:off x="1479550" y="2522220"/>
            <a:ext cx="1114425" cy="1771650"/>
          </a:xfrm>
          <a:prstGeom prst="rect">
            <a:avLst/>
          </a:prstGeom>
        </p:spPr>
      </p:pic>
      <p:pic>
        <p:nvPicPr>
          <p:cNvPr id="35" name="图片 34"/>
          <p:cNvPicPr>
            <a:picLocks noChangeAspect="1"/>
          </p:cNvPicPr>
          <p:nvPr/>
        </p:nvPicPr>
        <p:blipFill>
          <a:blip r:embed="rId5"/>
          <a:stretch>
            <a:fillRect/>
          </a:stretch>
        </p:blipFill>
        <p:spPr>
          <a:xfrm>
            <a:off x="2268855" y="1980565"/>
            <a:ext cx="1209675" cy="219075"/>
          </a:xfrm>
          <a:prstGeom prst="rect">
            <a:avLst/>
          </a:prstGeom>
        </p:spPr>
      </p:pic>
      <p:pic>
        <p:nvPicPr>
          <p:cNvPr id="53" name="图片 52"/>
          <p:cNvPicPr>
            <a:picLocks noChangeAspect="1"/>
          </p:cNvPicPr>
          <p:nvPr/>
        </p:nvPicPr>
        <p:blipFill>
          <a:blip r:embed="rId6"/>
          <a:stretch>
            <a:fillRect/>
          </a:stretch>
        </p:blipFill>
        <p:spPr>
          <a:xfrm>
            <a:off x="4458335" y="1331595"/>
            <a:ext cx="938530" cy="772160"/>
          </a:xfrm>
          <a:prstGeom prst="rect">
            <a:avLst/>
          </a:prstGeom>
        </p:spPr>
      </p:pic>
      <p:pic>
        <p:nvPicPr>
          <p:cNvPr id="54" name="图片 53"/>
          <p:cNvPicPr>
            <a:picLocks noChangeAspect="1"/>
          </p:cNvPicPr>
          <p:nvPr/>
        </p:nvPicPr>
        <p:blipFill>
          <a:blip r:embed="rId7"/>
          <a:stretch>
            <a:fillRect/>
          </a:stretch>
        </p:blipFill>
        <p:spPr>
          <a:xfrm>
            <a:off x="5520690" y="1428750"/>
            <a:ext cx="1136650" cy="675005"/>
          </a:xfrm>
          <a:prstGeom prst="rect">
            <a:avLst/>
          </a:prstGeom>
        </p:spPr>
      </p:pic>
      <p:sp>
        <p:nvSpPr>
          <p:cNvPr id="58" name="文本框 57"/>
          <p:cNvSpPr txBox="1"/>
          <p:nvPr/>
        </p:nvSpPr>
        <p:spPr>
          <a:xfrm>
            <a:off x="4621530" y="2410460"/>
            <a:ext cx="1969135" cy="368300"/>
          </a:xfrm>
          <a:prstGeom prst="rect">
            <a:avLst/>
          </a:prstGeom>
          <a:noFill/>
        </p:spPr>
        <p:txBody>
          <a:bodyPr wrap="square" rtlCol="0">
            <a:spAutoFit/>
          </a:bodyPr>
          <a:p>
            <a:r>
              <a:rPr lang="zh-CN" altLang="en-US"/>
              <a:t>battery pack</a:t>
            </a:r>
            <a:r>
              <a:rPr lang="en-US" altLang="zh-CN"/>
              <a:t>*1pc</a:t>
            </a:r>
            <a:endParaRPr lang="en-US" altLang="zh-CN"/>
          </a:p>
        </p:txBody>
      </p:sp>
      <p:pic>
        <p:nvPicPr>
          <p:cNvPr id="55" name="图片 54"/>
          <p:cNvPicPr>
            <a:picLocks noChangeAspect="1"/>
          </p:cNvPicPr>
          <p:nvPr/>
        </p:nvPicPr>
        <p:blipFill>
          <a:blip r:embed="rId8"/>
          <a:stretch>
            <a:fillRect/>
          </a:stretch>
        </p:blipFill>
        <p:spPr>
          <a:xfrm>
            <a:off x="4879975" y="2934335"/>
            <a:ext cx="1249045" cy="895985"/>
          </a:xfrm>
          <a:prstGeom prst="rect">
            <a:avLst/>
          </a:prstGeom>
        </p:spPr>
      </p:pic>
      <p:sp>
        <p:nvSpPr>
          <p:cNvPr id="56" name="文本框 55"/>
          <p:cNvSpPr txBox="1"/>
          <p:nvPr/>
        </p:nvSpPr>
        <p:spPr>
          <a:xfrm>
            <a:off x="4364990" y="4013835"/>
            <a:ext cx="2482850" cy="368300"/>
          </a:xfrm>
          <a:prstGeom prst="rect">
            <a:avLst/>
          </a:prstGeom>
          <a:noFill/>
        </p:spPr>
        <p:txBody>
          <a:bodyPr wrap="square" rtlCol="0">
            <a:spAutoFit/>
          </a:bodyPr>
          <a:p>
            <a:pPr algn="l"/>
            <a:r>
              <a:rPr lang="zh-CN" altLang="en-US"/>
              <a:t>Motor drive board</a:t>
            </a:r>
            <a:r>
              <a:rPr lang="en-US" altLang="zh-CN"/>
              <a:t>*1pc</a:t>
            </a:r>
            <a:endParaRPr lang="en-US" altLang="zh-CN"/>
          </a:p>
        </p:txBody>
      </p:sp>
      <p:pic>
        <p:nvPicPr>
          <p:cNvPr id="57" name="图片 56"/>
          <p:cNvPicPr>
            <a:picLocks noChangeAspect="1"/>
          </p:cNvPicPr>
          <p:nvPr/>
        </p:nvPicPr>
        <p:blipFill>
          <a:blip r:embed="rId9"/>
          <a:stretch>
            <a:fillRect/>
          </a:stretch>
        </p:blipFill>
        <p:spPr>
          <a:xfrm>
            <a:off x="4715510" y="4493895"/>
            <a:ext cx="1116965" cy="765810"/>
          </a:xfrm>
          <a:prstGeom prst="rect">
            <a:avLst/>
          </a:prstGeom>
        </p:spPr>
      </p:pic>
      <p:pic>
        <p:nvPicPr>
          <p:cNvPr id="59" name="图片 58"/>
          <p:cNvPicPr>
            <a:picLocks noChangeAspect="1"/>
          </p:cNvPicPr>
          <p:nvPr/>
        </p:nvPicPr>
        <p:blipFill>
          <a:blip r:embed="rId10"/>
          <a:stretch>
            <a:fillRect/>
          </a:stretch>
        </p:blipFill>
        <p:spPr>
          <a:xfrm>
            <a:off x="5832475" y="4614545"/>
            <a:ext cx="296545" cy="211455"/>
          </a:xfrm>
          <a:prstGeom prst="rect">
            <a:avLst/>
          </a:prstGeom>
        </p:spPr>
      </p:pic>
      <p:pic>
        <p:nvPicPr>
          <p:cNvPr id="61" name="图片 60"/>
          <p:cNvPicPr>
            <a:picLocks noChangeAspect="1"/>
          </p:cNvPicPr>
          <p:nvPr/>
        </p:nvPicPr>
        <p:blipFill>
          <a:blip r:embed="rId10"/>
          <a:stretch>
            <a:fillRect/>
          </a:stretch>
        </p:blipFill>
        <p:spPr>
          <a:xfrm>
            <a:off x="5873115" y="5001895"/>
            <a:ext cx="262890" cy="186690"/>
          </a:xfrm>
          <a:prstGeom prst="rect">
            <a:avLst/>
          </a:prstGeom>
        </p:spPr>
      </p:pic>
      <p:pic>
        <p:nvPicPr>
          <p:cNvPr id="62" name="图片 61"/>
          <p:cNvPicPr>
            <a:picLocks noChangeAspect="1"/>
          </p:cNvPicPr>
          <p:nvPr/>
        </p:nvPicPr>
        <p:blipFill>
          <a:blip r:embed="rId10"/>
          <a:stretch>
            <a:fillRect/>
          </a:stretch>
        </p:blipFill>
        <p:spPr>
          <a:xfrm>
            <a:off x="5866765" y="4828540"/>
            <a:ext cx="262255" cy="185420"/>
          </a:xfrm>
          <a:prstGeom prst="rect">
            <a:avLst/>
          </a:prstGeom>
        </p:spPr>
      </p:pic>
      <p:pic>
        <p:nvPicPr>
          <p:cNvPr id="63" name="图片 62"/>
          <p:cNvPicPr>
            <a:picLocks noChangeAspect="1"/>
          </p:cNvPicPr>
          <p:nvPr/>
        </p:nvPicPr>
        <p:blipFill>
          <a:blip r:embed="rId10"/>
          <a:stretch>
            <a:fillRect/>
          </a:stretch>
        </p:blipFill>
        <p:spPr>
          <a:xfrm>
            <a:off x="5832475" y="4406265"/>
            <a:ext cx="289560" cy="205740"/>
          </a:xfrm>
          <a:prstGeom prst="rect">
            <a:avLst/>
          </a:prstGeom>
        </p:spPr>
      </p:pic>
      <p:sp>
        <p:nvSpPr>
          <p:cNvPr id="64" name="文本框 63"/>
          <p:cNvSpPr txBox="1"/>
          <p:nvPr/>
        </p:nvSpPr>
        <p:spPr>
          <a:xfrm>
            <a:off x="4208780" y="5617210"/>
            <a:ext cx="2591435" cy="645160"/>
          </a:xfrm>
          <a:prstGeom prst="rect">
            <a:avLst/>
          </a:prstGeom>
          <a:noFill/>
        </p:spPr>
        <p:txBody>
          <a:bodyPr wrap="square" rtlCol="0" anchor="t">
            <a:spAutoFit/>
          </a:bodyPr>
          <a:p>
            <a:pPr algn="ctr"/>
            <a:r>
              <a:rPr lang="zh-CN" altLang="en-US"/>
              <a:t>Four-way tracking module</a:t>
            </a:r>
            <a:r>
              <a:rPr lang="en-US" altLang="zh-CN"/>
              <a:t>*1pc</a:t>
            </a:r>
            <a:endParaRPr lang="en-US" altLang="zh-CN"/>
          </a:p>
        </p:txBody>
      </p:sp>
      <p:sp>
        <p:nvSpPr>
          <p:cNvPr id="46" name="文本框 45"/>
          <p:cNvSpPr txBox="1"/>
          <p:nvPr/>
        </p:nvSpPr>
        <p:spPr>
          <a:xfrm>
            <a:off x="653415" y="2272030"/>
            <a:ext cx="3762375" cy="645160"/>
          </a:xfrm>
          <a:prstGeom prst="rect">
            <a:avLst/>
          </a:prstGeom>
          <a:noFill/>
        </p:spPr>
        <p:txBody>
          <a:bodyPr wrap="square" rtlCol="0" anchor="t">
            <a:spAutoFit/>
          </a:bodyPr>
          <a:p>
            <a:r>
              <a:rPr lang="zh-CN" altLang="en-US"/>
              <a:t>UNO R3 CH340G main control board with USB cable</a:t>
            </a:r>
            <a:r>
              <a:rPr lang="en-US" altLang="zh-CN"/>
              <a:t>*1pc</a:t>
            </a:r>
            <a:endParaRPr lang="en-US" altLang="zh-CN"/>
          </a:p>
        </p:txBody>
      </p:sp>
      <p:sp>
        <p:nvSpPr>
          <p:cNvPr id="48" name="文本框 47"/>
          <p:cNvSpPr txBox="1"/>
          <p:nvPr/>
        </p:nvSpPr>
        <p:spPr>
          <a:xfrm>
            <a:off x="386715" y="4022090"/>
            <a:ext cx="3838575" cy="368300"/>
          </a:xfrm>
          <a:prstGeom prst="rect">
            <a:avLst/>
          </a:prstGeom>
          <a:noFill/>
        </p:spPr>
        <p:txBody>
          <a:bodyPr wrap="square" rtlCol="0" anchor="t">
            <a:spAutoFit/>
          </a:bodyPr>
          <a:p>
            <a:r>
              <a:rPr lang="zh-CN" altLang="en-US"/>
              <a:t>Acrylic transparent base plate</a:t>
            </a:r>
            <a:r>
              <a:rPr lang="en-US" altLang="zh-CN"/>
              <a:t>*2pcs</a:t>
            </a:r>
            <a:endParaRPr lang="en-US" altLang="zh-CN"/>
          </a:p>
        </p:txBody>
      </p:sp>
      <p:sp>
        <p:nvSpPr>
          <p:cNvPr id="50" name="文本框 49"/>
          <p:cNvSpPr txBox="1"/>
          <p:nvPr>
            <p:custDataLst>
              <p:tags r:id="rId11"/>
            </p:custDataLst>
          </p:nvPr>
        </p:nvSpPr>
        <p:spPr>
          <a:xfrm>
            <a:off x="276225" y="0"/>
            <a:ext cx="11626850" cy="695325"/>
          </a:xfrm>
          <a:prstGeom prst="rect">
            <a:avLst/>
          </a:prstGeom>
          <a:solidFill>
            <a:schemeClr val="accent1"/>
          </a:solidFill>
          <a:ln>
            <a:noFill/>
          </a:ln>
          <a:effectLst/>
        </p:spPr>
        <p:txBody>
          <a:bodyPr vert="horz" wrap="square" lIns="91440" tIns="45720" rIns="91440" bIns="45720" rtlCol="0" anchor="ctr" anchorCtr="1"/>
          <a:p>
            <a:pPr algn="ctr"/>
            <a:r>
              <a:rPr lang="zh-CN" altLang="en-US" sz="40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Product list</a:t>
            </a:r>
            <a:endParaRPr lang="zh-CN" altLang="en-US" sz="40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51" name="文本框 50"/>
          <p:cNvSpPr txBox="1"/>
          <p:nvPr/>
        </p:nvSpPr>
        <p:spPr>
          <a:xfrm>
            <a:off x="276225" y="5616575"/>
            <a:ext cx="4067810" cy="368300"/>
          </a:xfrm>
          <a:prstGeom prst="rect">
            <a:avLst/>
          </a:prstGeom>
          <a:noFill/>
        </p:spPr>
        <p:txBody>
          <a:bodyPr wrap="square" rtlCol="0" anchor="t">
            <a:spAutoFit/>
          </a:bodyPr>
          <a:p>
            <a:r>
              <a:rPr lang="zh-CN" altLang="en-US"/>
              <a:t>motor (with wheel welding wire)</a:t>
            </a:r>
            <a:r>
              <a:rPr lang="en-US" altLang="zh-CN"/>
              <a:t>*4pcs</a:t>
            </a:r>
            <a:endParaRPr lang="en-US" altLang="zh-CN"/>
          </a:p>
        </p:txBody>
      </p:sp>
      <p:pic>
        <p:nvPicPr>
          <p:cNvPr id="2" name="图片 1"/>
          <p:cNvPicPr>
            <a:picLocks noChangeAspect="1"/>
          </p:cNvPicPr>
          <p:nvPr/>
        </p:nvPicPr>
        <p:blipFill>
          <a:blip r:embed="rId12"/>
          <a:stretch>
            <a:fillRect/>
          </a:stretch>
        </p:blipFill>
        <p:spPr>
          <a:xfrm>
            <a:off x="7733665" y="2437765"/>
            <a:ext cx="3371850" cy="342900"/>
          </a:xfrm>
          <a:prstGeom prst="rect">
            <a:avLst/>
          </a:prstGeom>
        </p:spPr>
      </p:pic>
      <p:sp>
        <p:nvSpPr>
          <p:cNvPr id="5" name="文本框 4"/>
          <p:cNvSpPr txBox="1"/>
          <p:nvPr/>
        </p:nvSpPr>
        <p:spPr>
          <a:xfrm>
            <a:off x="7294880" y="3065780"/>
            <a:ext cx="4714875" cy="368300"/>
          </a:xfrm>
          <a:prstGeom prst="rect">
            <a:avLst/>
          </a:prstGeom>
          <a:noFill/>
        </p:spPr>
        <p:txBody>
          <a:bodyPr wrap="square" rtlCol="0" anchor="t">
            <a:spAutoFit/>
          </a:bodyPr>
          <a:p>
            <a:r>
              <a:rPr lang="zh-CN" altLang="en-US"/>
              <a:t>Male to female Dupont line 15P 20CM</a:t>
            </a:r>
            <a:r>
              <a:rPr lang="en-US" altLang="zh-CN"/>
              <a:t>*1</a:t>
            </a:r>
            <a:r>
              <a:rPr lang="en-US" altLang="zh-CN"/>
              <a:t>pc</a:t>
            </a:r>
            <a:endParaRPr lang="en-US" altLang="zh-CN"/>
          </a:p>
        </p:txBody>
      </p:sp>
      <p:pic>
        <p:nvPicPr>
          <p:cNvPr id="7" name="图片 6"/>
          <p:cNvPicPr>
            <a:picLocks noChangeAspect="1"/>
          </p:cNvPicPr>
          <p:nvPr/>
        </p:nvPicPr>
        <p:blipFill>
          <a:blip r:embed="rId13"/>
          <a:stretch>
            <a:fillRect/>
          </a:stretch>
        </p:blipFill>
        <p:spPr>
          <a:xfrm>
            <a:off x="7150735" y="1317625"/>
            <a:ext cx="4859020" cy="76200"/>
          </a:xfrm>
          <a:prstGeom prst="rect">
            <a:avLst/>
          </a:prstGeom>
        </p:spPr>
      </p:pic>
      <p:sp>
        <p:nvSpPr>
          <p:cNvPr id="8" name="文本框 7"/>
          <p:cNvSpPr txBox="1"/>
          <p:nvPr/>
        </p:nvSpPr>
        <p:spPr>
          <a:xfrm>
            <a:off x="7294880" y="1731645"/>
            <a:ext cx="4714875" cy="368300"/>
          </a:xfrm>
          <a:prstGeom prst="rect">
            <a:avLst/>
          </a:prstGeom>
          <a:noFill/>
        </p:spPr>
        <p:txBody>
          <a:bodyPr wrap="square" rtlCol="0" anchor="t">
            <a:spAutoFit/>
          </a:bodyPr>
          <a:p>
            <a:r>
              <a:rPr lang="zh-CN" altLang="en-US"/>
              <a:t>Male to female Dupont line </a:t>
            </a:r>
            <a:r>
              <a:rPr lang="en-US" altLang="zh-CN"/>
              <a:t>2</a:t>
            </a:r>
            <a:r>
              <a:rPr lang="zh-CN" altLang="en-US"/>
              <a:t>P </a:t>
            </a:r>
            <a:r>
              <a:rPr lang="en-US" altLang="zh-CN"/>
              <a:t>3</a:t>
            </a:r>
            <a:r>
              <a:rPr lang="zh-CN" altLang="en-US"/>
              <a:t>0CM</a:t>
            </a:r>
            <a:r>
              <a:rPr lang="en-US" altLang="zh-CN"/>
              <a:t>*1</a:t>
            </a:r>
            <a:r>
              <a:rPr lang="en-US" altLang="zh-CN"/>
              <a:t>pc</a:t>
            </a:r>
            <a:endParaRPr lang="en-US" altLang="zh-CN"/>
          </a:p>
        </p:txBody>
      </p:sp>
      <p:sp>
        <p:nvSpPr>
          <p:cNvPr id="11" name="文本框 10"/>
          <p:cNvSpPr txBox="1"/>
          <p:nvPr/>
        </p:nvSpPr>
        <p:spPr>
          <a:xfrm>
            <a:off x="7406005" y="4243705"/>
            <a:ext cx="4492625" cy="368300"/>
          </a:xfrm>
          <a:prstGeom prst="rect">
            <a:avLst/>
          </a:prstGeom>
          <a:noFill/>
        </p:spPr>
        <p:txBody>
          <a:bodyPr wrap="square" rtlCol="0" anchor="t">
            <a:spAutoFit/>
          </a:bodyPr>
          <a:p>
            <a:r>
              <a:rPr lang="zh-CN" altLang="en-US"/>
              <a:t>Male to male Dupont line 8P 20cm</a:t>
            </a:r>
            <a:r>
              <a:rPr lang="en-US" altLang="zh-CN"/>
              <a:t>*1</a:t>
            </a:r>
            <a:r>
              <a:rPr lang="en-US" altLang="zh-CN"/>
              <a:t>pc</a:t>
            </a:r>
            <a:endParaRPr lang="en-US" altLang="zh-CN"/>
          </a:p>
        </p:txBody>
      </p:sp>
      <p:pic>
        <p:nvPicPr>
          <p:cNvPr id="12" name="图片 11"/>
          <p:cNvPicPr>
            <a:picLocks noChangeAspect="1"/>
          </p:cNvPicPr>
          <p:nvPr/>
        </p:nvPicPr>
        <p:blipFill>
          <a:blip r:embed="rId14"/>
          <a:stretch>
            <a:fillRect/>
          </a:stretch>
        </p:blipFill>
        <p:spPr>
          <a:xfrm>
            <a:off x="7668260" y="3643630"/>
            <a:ext cx="3561715" cy="390525"/>
          </a:xfrm>
          <a:prstGeom prst="rect">
            <a:avLst/>
          </a:prstGeom>
        </p:spPr>
      </p:pic>
      <p:sp>
        <p:nvSpPr>
          <p:cNvPr id="13" name="文本框 12"/>
          <p:cNvSpPr txBox="1"/>
          <p:nvPr/>
        </p:nvSpPr>
        <p:spPr>
          <a:xfrm>
            <a:off x="7248525" y="5109845"/>
            <a:ext cx="4342130" cy="368300"/>
          </a:xfrm>
          <a:prstGeom prst="rect">
            <a:avLst/>
          </a:prstGeom>
          <a:noFill/>
        </p:spPr>
        <p:txBody>
          <a:bodyPr wrap="square" rtlCol="0" anchor="t">
            <a:spAutoFit/>
          </a:bodyPr>
          <a:p>
            <a:r>
              <a:rPr lang="zh-CN" altLang="en-US"/>
              <a:t>Male to female Dupont line 4P 10cm</a:t>
            </a:r>
            <a:r>
              <a:rPr lang="en-US" altLang="zh-CN"/>
              <a:t>*1</a:t>
            </a:r>
            <a:r>
              <a:rPr lang="en-US" altLang="zh-CN"/>
              <a:t>pc</a:t>
            </a:r>
            <a:endParaRPr lang="en-US" altLang="zh-CN"/>
          </a:p>
        </p:txBody>
      </p:sp>
      <p:pic>
        <p:nvPicPr>
          <p:cNvPr id="14" name="图片 13"/>
          <p:cNvPicPr>
            <a:picLocks noChangeAspect="1"/>
          </p:cNvPicPr>
          <p:nvPr/>
        </p:nvPicPr>
        <p:blipFill>
          <a:blip r:embed="rId15"/>
          <a:stretch>
            <a:fillRect/>
          </a:stretch>
        </p:blipFill>
        <p:spPr>
          <a:xfrm>
            <a:off x="8361045" y="4680585"/>
            <a:ext cx="2105025" cy="333375"/>
          </a:xfrm>
          <a:prstGeom prst="rect">
            <a:avLst/>
          </a:prstGeom>
        </p:spPr>
      </p:pic>
      <p:sp>
        <p:nvSpPr>
          <p:cNvPr id="15" name="文本框 14"/>
          <p:cNvSpPr txBox="1"/>
          <p:nvPr/>
        </p:nvSpPr>
        <p:spPr>
          <a:xfrm>
            <a:off x="7307580" y="6000750"/>
            <a:ext cx="4283075" cy="368300"/>
          </a:xfrm>
          <a:prstGeom prst="rect">
            <a:avLst/>
          </a:prstGeom>
          <a:noFill/>
        </p:spPr>
        <p:txBody>
          <a:bodyPr wrap="square" rtlCol="0">
            <a:spAutoFit/>
          </a:bodyPr>
          <a:p>
            <a:pPr algn="l"/>
            <a:r>
              <a:rPr lang="zh-CN" altLang="en-US"/>
              <a:t>Male to male Dupont line 2P 10cm</a:t>
            </a:r>
            <a:r>
              <a:rPr lang="en-US" altLang="zh-CN"/>
              <a:t>*1</a:t>
            </a:r>
            <a:r>
              <a:rPr lang="en-US" altLang="zh-CN"/>
              <a:t>pc</a:t>
            </a:r>
            <a:endParaRPr lang="en-US" altLang="zh-CN"/>
          </a:p>
        </p:txBody>
      </p:sp>
      <p:pic>
        <p:nvPicPr>
          <p:cNvPr id="16" name="图片 15"/>
          <p:cNvPicPr>
            <a:picLocks noChangeAspect="1"/>
          </p:cNvPicPr>
          <p:nvPr/>
        </p:nvPicPr>
        <p:blipFill>
          <a:blip r:embed="rId16"/>
          <a:stretch>
            <a:fillRect/>
          </a:stretch>
        </p:blipFill>
        <p:spPr>
          <a:xfrm>
            <a:off x="8391525" y="5660390"/>
            <a:ext cx="2114550" cy="209550"/>
          </a:xfrm>
          <a:prstGeom prst="rect">
            <a:avLst/>
          </a:prstGeom>
        </p:spPr>
      </p:pic>
    </p:spTree>
    <p:custDataLst>
      <p:tags r:id="rId1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434340" y="0"/>
            <a:ext cx="4975225" cy="695325"/>
          </a:xfrm>
          <a:prstGeom prst="rect">
            <a:avLst/>
          </a:prstGeom>
          <a:solidFill>
            <a:schemeClr val="accent1"/>
          </a:solidFill>
          <a:ln>
            <a:noFill/>
          </a:ln>
          <a:effectLst/>
        </p:spPr>
        <p:txBody>
          <a:bodyPr vert="horz" wrap="square" lIns="91440" tIns="45720" rIns="91440" bIns="45720" rtlCol="0" anchor="ctr" anchorCtr="1">
            <a:normAutofit/>
          </a:bodyPr>
          <a:lstStyle/>
          <a:p>
            <a:pPr algn="ctr"/>
            <a:r>
              <a:rPr lang="zh-CN" altLang="en-US" sz="3200" b="1" spc="80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安装马达</a:t>
            </a:r>
            <a:endParaRPr lang="zh-CN" altLang="en-US" sz="3200" b="1" spc="80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8" name="文本框 7"/>
          <p:cNvSpPr txBox="1"/>
          <p:nvPr/>
        </p:nvSpPr>
        <p:spPr>
          <a:xfrm>
            <a:off x="2035810" y="3368675"/>
            <a:ext cx="2195195" cy="368300"/>
          </a:xfrm>
          <a:prstGeom prst="rect">
            <a:avLst/>
          </a:prstGeom>
          <a:noFill/>
        </p:spPr>
        <p:txBody>
          <a:bodyPr wrap="square" rtlCol="0" anchor="t">
            <a:spAutoFit/>
          </a:bodyPr>
          <a:p>
            <a:r>
              <a:rPr lang="zh-CN" altLang="en-US">
                <a:sym typeface="+mn-ea"/>
              </a:rPr>
              <a:t>②</a:t>
            </a:r>
            <a:r>
              <a:rPr lang="en-US" altLang="zh-CN">
                <a:sym typeface="+mn-ea"/>
              </a:rPr>
              <a:t>    </a:t>
            </a:r>
            <a:r>
              <a:rPr lang="zh-CN" altLang="en-US">
                <a:sym typeface="+mn-ea"/>
              </a:rPr>
              <a:t>motor</a:t>
            </a:r>
            <a:r>
              <a:rPr lang="en-US" altLang="zh-CN">
                <a:sym typeface="+mn-ea"/>
              </a:rPr>
              <a:t>*1pc</a:t>
            </a:r>
            <a:endParaRPr lang="en-US" altLang="zh-CN">
              <a:sym typeface="+mn-ea"/>
            </a:endParaRPr>
          </a:p>
        </p:txBody>
      </p:sp>
      <p:sp>
        <p:nvSpPr>
          <p:cNvPr id="2" name="圆角矩形 1"/>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440815" y="1786255"/>
            <a:ext cx="3098165" cy="368300"/>
          </a:xfrm>
          <a:prstGeom prst="rect">
            <a:avLst/>
          </a:prstGeom>
          <a:noFill/>
        </p:spPr>
        <p:txBody>
          <a:bodyPr wrap="square" rtlCol="0" anchor="t">
            <a:spAutoFit/>
          </a:bodyPr>
          <a:p>
            <a:pPr algn="ctr"/>
            <a:r>
              <a:rPr lang="zh-CN" altLang="en-US"/>
              <a:t>①</a:t>
            </a:r>
            <a:r>
              <a:rPr lang="en-US" altLang="zh-CN"/>
              <a:t>   </a:t>
            </a:r>
            <a:r>
              <a:rPr lang="zh-CN" altLang="en-US">
                <a:sym typeface="+mn-ea"/>
              </a:rPr>
              <a:t>Speed encoder</a:t>
            </a:r>
            <a:r>
              <a:rPr lang="en-US" altLang="zh-CN">
                <a:sym typeface="+mn-ea"/>
              </a:rPr>
              <a:t>*1pc</a:t>
            </a:r>
            <a:endParaRPr lang="en-US" altLang="zh-CN"/>
          </a:p>
        </p:txBody>
      </p:sp>
      <p:sp>
        <p:nvSpPr>
          <p:cNvPr id="3" name="文本框 2"/>
          <p:cNvSpPr txBox="1"/>
          <p:nvPr>
            <p:custDataLst>
              <p:tags r:id="rId2"/>
            </p:custDataLst>
          </p:nvPr>
        </p:nvSpPr>
        <p:spPr>
          <a:xfrm>
            <a:off x="434340" y="0"/>
            <a:ext cx="4975860" cy="695325"/>
          </a:xfrm>
          <a:prstGeom prst="rect">
            <a:avLst/>
          </a:prstGeom>
          <a:solidFill>
            <a:schemeClr val="accent1"/>
          </a:solidFill>
          <a:ln>
            <a:noFill/>
          </a:ln>
          <a:effectLst/>
        </p:spPr>
        <p:txBody>
          <a:bodyPr vert="horz" wrap="square" lIns="91440" tIns="45720" rIns="91440" bIns="45720" rtlCol="0" anchor="ctr" anchorCtr="1">
            <a:normAutofit/>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Install </a:t>
            </a:r>
            <a:r>
              <a:rPr lang="en-US" altLang="zh-CN"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Speed encoder</a:t>
            </a:r>
            <a:endParaRPr lang="en-US" altLang="zh-CN"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pic>
        <p:nvPicPr>
          <p:cNvPr id="51" name="图片 50"/>
          <p:cNvPicPr>
            <a:picLocks noChangeAspect="1"/>
          </p:cNvPicPr>
          <p:nvPr/>
        </p:nvPicPr>
        <p:blipFill>
          <a:blip r:embed="rId3"/>
          <a:stretch>
            <a:fillRect/>
          </a:stretch>
        </p:blipFill>
        <p:spPr>
          <a:xfrm>
            <a:off x="2659380" y="2398395"/>
            <a:ext cx="660400" cy="599440"/>
          </a:xfrm>
          <a:prstGeom prst="rect">
            <a:avLst/>
          </a:prstGeom>
        </p:spPr>
      </p:pic>
      <p:pic>
        <p:nvPicPr>
          <p:cNvPr id="18" name="图片 17"/>
          <p:cNvPicPr>
            <a:picLocks noChangeAspect="1"/>
          </p:cNvPicPr>
          <p:nvPr/>
        </p:nvPicPr>
        <p:blipFill>
          <a:blip r:embed="rId4"/>
          <a:stretch>
            <a:fillRect/>
          </a:stretch>
        </p:blipFill>
        <p:spPr>
          <a:xfrm>
            <a:off x="2259330" y="3974465"/>
            <a:ext cx="1460500" cy="1205865"/>
          </a:xfrm>
          <a:prstGeom prst="rect">
            <a:avLst/>
          </a:prstGeom>
        </p:spPr>
      </p:pic>
      <p:pic>
        <p:nvPicPr>
          <p:cNvPr id="16" name="图片 15"/>
          <p:cNvPicPr>
            <a:picLocks noChangeAspect="1"/>
          </p:cNvPicPr>
          <p:nvPr/>
        </p:nvPicPr>
        <p:blipFill>
          <a:blip r:embed="rId5"/>
          <a:stretch>
            <a:fillRect/>
          </a:stretch>
        </p:blipFill>
        <p:spPr>
          <a:xfrm>
            <a:off x="6505575" y="741680"/>
            <a:ext cx="4202430" cy="3912870"/>
          </a:xfrm>
          <a:prstGeom prst="rect">
            <a:avLst/>
          </a:prstGeom>
        </p:spPr>
      </p:pic>
      <p:sp>
        <p:nvSpPr>
          <p:cNvPr id="19" name="任意多边形 18"/>
          <p:cNvSpPr/>
          <p:nvPr/>
        </p:nvSpPr>
        <p:spPr>
          <a:xfrm>
            <a:off x="10220325" y="590550"/>
            <a:ext cx="1038225" cy="533400"/>
          </a:xfrm>
          <a:custGeom>
            <a:avLst/>
            <a:gdLst>
              <a:gd name="connisteX0" fmla="*/ 0 w 1038225"/>
              <a:gd name="connsiteY0" fmla="*/ 533530 h 533530"/>
              <a:gd name="connisteX1" fmla="*/ 609600 w 1038225"/>
              <a:gd name="connsiteY1" fmla="*/ 130 h 533530"/>
              <a:gd name="connisteX2" fmla="*/ 1038225 w 1038225"/>
              <a:gd name="connsiteY2" fmla="*/ 495430 h 533530"/>
              <a:gd name="connisteX3" fmla="*/ 1238250 w 1038225"/>
              <a:gd name="connsiteY3" fmla="*/ 876430 h 533530"/>
            </a:gdLst>
            <a:ahLst/>
            <a:cxnLst>
              <a:cxn ang="0">
                <a:pos x="connisteX0" y="connsiteY0"/>
              </a:cxn>
              <a:cxn ang="0">
                <a:pos x="connisteX1" y="connsiteY1"/>
              </a:cxn>
              <a:cxn ang="0">
                <a:pos x="connisteX2" y="connsiteY2"/>
              </a:cxn>
              <a:cxn ang="0">
                <a:pos x="connisteX3" y="connsiteY3"/>
              </a:cxn>
            </a:cxnLst>
            <a:rect l="l" t="t" r="r" b="b"/>
            <a:pathLst>
              <a:path w="1038225" h="533531">
                <a:moveTo>
                  <a:pt x="0" y="533531"/>
                </a:moveTo>
                <a:cubicBezTo>
                  <a:pt x="113030" y="416691"/>
                  <a:pt x="401955" y="7751"/>
                  <a:pt x="609600" y="131"/>
                </a:cubicBezTo>
                <a:cubicBezTo>
                  <a:pt x="817245" y="-7489"/>
                  <a:pt x="912495" y="320171"/>
                  <a:pt x="1038225" y="495431"/>
                </a:cubicBezTo>
              </a:path>
            </a:pathLst>
          </a:cu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10423525" y="1181100"/>
            <a:ext cx="1038225" cy="533400"/>
          </a:xfrm>
          <a:custGeom>
            <a:avLst/>
            <a:gdLst>
              <a:gd name="connisteX0" fmla="*/ 0 w 1038225"/>
              <a:gd name="connsiteY0" fmla="*/ 533530 h 533530"/>
              <a:gd name="connisteX1" fmla="*/ 609600 w 1038225"/>
              <a:gd name="connsiteY1" fmla="*/ 130 h 533530"/>
              <a:gd name="connisteX2" fmla="*/ 1038225 w 1038225"/>
              <a:gd name="connsiteY2" fmla="*/ 495430 h 533530"/>
              <a:gd name="connisteX3" fmla="*/ 1238250 w 1038225"/>
              <a:gd name="connsiteY3" fmla="*/ 876430 h 533530"/>
            </a:gdLst>
            <a:ahLst/>
            <a:cxnLst>
              <a:cxn ang="0">
                <a:pos x="connisteX0" y="connsiteY0"/>
              </a:cxn>
              <a:cxn ang="0">
                <a:pos x="connisteX1" y="connsiteY1"/>
              </a:cxn>
              <a:cxn ang="0">
                <a:pos x="connisteX2" y="connsiteY2"/>
              </a:cxn>
              <a:cxn ang="0">
                <a:pos x="connisteX3" y="connsiteY3"/>
              </a:cxn>
            </a:cxnLst>
            <a:rect l="l" t="t" r="r" b="b"/>
            <a:pathLst>
              <a:path w="1038225" h="533531">
                <a:moveTo>
                  <a:pt x="0" y="533531"/>
                </a:moveTo>
                <a:cubicBezTo>
                  <a:pt x="113030" y="416691"/>
                  <a:pt x="401955" y="7751"/>
                  <a:pt x="609600" y="131"/>
                </a:cubicBezTo>
                <a:cubicBezTo>
                  <a:pt x="817245" y="-7489"/>
                  <a:pt x="912495" y="320171"/>
                  <a:pt x="1038225" y="495431"/>
                </a:cubicBezTo>
              </a:path>
            </a:pathLst>
          </a:cu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5715000" y="4654550"/>
            <a:ext cx="6400165" cy="922020"/>
          </a:xfrm>
          <a:prstGeom prst="rect">
            <a:avLst/>
          </a:prstGeom>
          <a:noFill/>
        </p:spPr>
        <p:txBody>
          <a:bodyPr wrap="square" rtlCol="0">
            <a:spAutoFit/>
          </a:bodyPr>
          <a:p>
            <a:pPr algn="l"/>
            <a:r>
              <a:rPr lang="zh-CN" altLang="en-US"/>
              <a:t>Align the hole of the speed encoder with the corresponding position on the motor and mount it with force.Install the other three motors in the same way</a:t>
            </a:r>
            <a:r>
              <a:rPr lang="en-US" altLang="zh-CN"/>
              <a:t>.</a:t>
            </a:r>
            <a:endParaRPr lang="en-US" altLang="zh-CN"/>
          </a:p>
        </p:txBody>
      </p:sp>
      <p:sp>
        <p:nvSpPr>
          <p:cNvPr id="22" name="文本框 21"/>
          <p:cNvSpPr txBox="1"/>
          <p:nvPr/>
        </p:nvSpPr>
        <p:spPr>
          <a:xfrm>
            <a:off x="6088380" y="5576570"/>
            <a:ext cx="5513070" cy="922020"/>
          </a:xfrm>
          <a:prstGeom prst="rect">
            <a:avLst/>
          </a:prstGeom>
          <a:noFill/>
        </p:spPr>
        <p:txBody>
          <a:bodyPr wrap="square" rtlCol="0">
            <a:spAutoFit/>
          </a:bodyPr>
          <a:p>
            <a:pPr algn="l"/>
            <a:r>
              <a:rPr lang="zh-CN" altLang="en-US">
                <a:solidFill>
                  <a:srgbClr val="FF0000"/>
                </a:solidFill>
              </a:rPr>
              <a:t>Note: the convex side of the speed encoder faces outward</a:t>
            </a:r>
            <a:r>
              <a:rPr lang="en-US" altLang="zh-CN">
                <a:solidFill>
                  <a:srgbClr val="FF0000"/>
                </a:solidFill>
              </a:rPr>
              <a:t>.Mounted on the side of the motor with solder joints.</a:t>
            </a:r>
            <a:endParaRPr lang="en-US" altLang="zh-CN">
              <a:solidFill>
                <a:srgbClr val="FF0000"/>
              </a:solidFill>
            </a:endParaRPr>
          </a:p>
        </p:txBody>
      </p:sp>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36245" y="0"/>
            <a:ext cx="4973955" cy="695325"/>
          </a:xfrm>
          <a:prstGeom prst="rect">
            <a:avLst/>
          </a:prstGeom>
          <a:solidFill>
            <a:schemeClr val="accent1"/>
          </a:solidFill>
          <a:ln>
            <a:noFill/>
          </a:ln>
          <a:effectLst/>
        </p:spPr>
        <p:txBody>
          <a:bodyPr vert="horz" wrap="square" lIns="91440" tIns="45720" rIns="91440" bIns="45720" rtlCol="0" anchor="ctr" anchorCtr="1">
            <a:normAutofit/>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Fixed motor</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6" name="文本框 5"/>
          <p:cNvSpPr txBox="1"/>
          <p:nvPr/>
        </p:nvSpPr>
        <p:spPr>
          <a:xfrm>
            <a:off x="954405" y="4204335"/>
            <a:ext cx="4126865" cy="368300"/>
          </a:xfrm>
          <a:prstGeom prst="rect">
            <a:avLst/>
          </a:prstGeom>
          <a:noFill/>
        </p:spPr>
        <p:txBody>
          <a:bodyPr wrap="square" rtlCol="0" anchor="t">
            <a:spAutoFit/>
          </a:bodyPr>
          <a:p>
            <a:r>
              <a:rPr lang="zh-CN" altLang="en-US">
                <a:sym typeface="+mn-ea"/>
              </a:rPr>
              <a:t>④</a:t>
            </a:r>
            <a:r>
              <a:rPr lang="en-US" altLang="zh-CN">
                <a:sym typeface="+mn-ea"/>
              </a:rPr>
              <a:t> </a:t>
            </a:r>
            <a:r>
              <a:rPr lang="zh-CN" altLang="en-US">
                <a:sym typeface="+mn-ea"/>
              </a:rPr>
              <a:t>Acrylic transparent base plate</a:t>
            </a:r>
            <a:r>
              <a:rPr lang="en-US" altLang="zh-CN">
                <a:sym typeface="+mn-ea"/>
              </a:rPr>
              <a:t>*1pc</a:t>
            </a:r>
            <a:endParaRPr lang="zh-CN" altLang="en-US"/>
          </a:p>
        </p:txBody>
      </p:sp>
      <p:sp>
        <p:nvSpPr>
          <p:cNvPr id="9" name="圆角矩形 8"/>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428115" y="1080135"/>
            <a:ext cx="2759710" cy="645160"/>
          </a:xfrm>
          <a:prstGeom prst="rect">
            <a:avLst/>
          </a:prstGeom>
          <a:noFill/>
        </p:spPr>
        <p:txBody>
          <a:bodyPr wrap="square" rtlCol="0" anchor="t">
            <a:spAutoFit/>
          </a:bodyPr>
          <a:p>
            <a:pPr algn="ctr"/>
            <a:r>
              <a:rPr lang="zh-CN" altLang="en-US"/>
              <a:t>①</a:t>
            </a:r>
            <a:r>
              <a:rPr lang="en-US" altLang="zh-CN"/>
              <a:t>  </a:t>
            </a:r>
            <a:r>
              <a:rPr lang="zh-CN" altLang="en-US">
                <a:sym typeface="+mn-ea"/>
              </a:rPr>
              <a:t>M3*30 round head screw</a:t>
            </a:r>
            <a:r>
              <a:rPr lang="en-US" altLang="zh-CN">
                <a:sym typeface="+mn-ea"/>
              </a:rPr>
              <a:t>*8pcs</a:t>
            </a:r>
            <a:endParaRPr lang="en-US" altLang="zh-CN">
              <a:sym typeface="+mn-ea"/>
            </a:endParaRPr>
          </a:p>
        </p:txBody>
      </p:sp>
      <p:sp>
        <p:nvSpPr>
          <p:cNvPr id="15" name="文本框 14"/>
          <p:cNvSpPr txBox="1"/>
          <p:nvPr/>
        </p:nvSpPr>
        <p:spPr>
          <a:xfrm>
            <a:off x="530860" y="5496560"/>
            <a:ext cx="4973955" cy="645160"/>
          </a:xfrm>
          <a:prstGeom prst="rect">
            <a:avLst/>
          </a:prstGeom>
          <a:noFill/>
        </p:spPr>
        <p:txBody>
          <a:bodyPr wrap="square" rtlCol="0">
            <a:spAutoFit/>
          </a:bodyPr>
          <a:p>
            <a:pPr algn="ctr"/>
            <a:r>
              <a:rPr lang="zh-CN" altLang="en-US"/>
              <a:t>（Remove the </a:t>
            </a:r>
            <a:r>
              <a:rPr lang="en-US" altLang="zh-CN"/>
              <a:t>plate</a:t>
            </a:r>
            <a:r>
              <a:rPr lang="zh-CN" altLang="en-US"/>
              <a:t> from the set and remove its protective film）</a:t>
            </a:r>
            <a:endParaRPr lang="zh-CN" altLang="en-US"/>
          </a:p>
        </p:txBody>
      </p:sp>
      <p:pic>
        <p:nvPicPr>
          <p:cNvPr id="27" name="图片 26"/>
          <p:cNvPicPr>
            <a:picLocks noChangeAspect="1"/>
          </p:cNvPicPr>
          <p:nvPr/>
        </p:nvPicPr>
        <p:blipFill>
          <a:blip r:embed="rId2"/>
          <a:stretch>
            <a:fillRect/>
          </a:stretch>
        </p:blipFill>
        <p:spPr>
          <a:xfrm rot="16200000">
            <a:off x="2466340" y="4262755"/>
            <a:ext cx="1000760" cy="1591310"/>
          </a:xfrm>
          <a:prstGeom prst="rect">
            <a:avLst/>
          </a:prstGeom>
        </p:spPr>
      </p:pic>
      <p:pic>
        <p:nvPicPr>
          <p:cNvPr id="28" name="图片 27"/>
          <p:cNvPicPr>
            <a:picLocks noChangeAspect="1"/>
          </p:cNvPicPr>
          <p:nvPr/>
        </p:nvPicPr>
        <p:blipFill>
          <a:blip r:embed="rId3"/>
          <a:stretch>
            <a:fillRect/>
          </a:stretch>
        </p:blipFill>
        <p:spPr>
          <a:xfrm>
            <a:off x="969645" y="1630680"/>
            <a:ext cx="1008380" cy="260350"/>
          </a:xfrm>
          <a:prstGeom prst="rect">
            <a:avLst/>
          </a:prstGeom>
        </p:spPr>
      </p:pic>
      <p:pic>
        <p:nvPicPr>
          <p:cNvPr id="35" name="图片 34"/>
          <p:cNvPicPr>
            <a:picLocks noChangeAspect="1"/>
          </p:cNvPicPr>
          <p:nvPr/>
        </p:nvPicPr>
        <p:blipFill>
          <a:blip r:embed="rId3"/>
          <a:stretch>
            <a:fillRect/>
          </a:stretch>
        </p:blipFill>
        <p:spPr>
          <a:xfrm>
            <a:off x="969645" y="1891030"/>
            <a:ext cx="1008380" cy="260350"/>
          </a:xfrm>
          <a:prstGeom prst="rect">
            <a:avLst/>
          </a:prstGeom>
        </p:spPr>
      </p:pic>
      <p:pic>
        <p:nvPicPr>
          <p:cNvPr id="36" name="图片 35"/>
          <p:cNvPicPr>
            <a:picLocks noChangeAspect="1"/>
          </p:cNvPicPr>
          <p:nvPr/>
        </p:nvPicPr>
        <p:blipFill>
          <a:blip r:embed="rId3"/>
          <a:stretch>
            <a:fillRect/>
          </a:stretch>
        </p:blipFill>
        <p:spPr>
          <a:xfrm>
            <a:off x="1901825" y="1630680"/>
            <a:ext cx="1008380" cy="260350"/>
          </a:xfrm>
          <a:prstGeom prst="rect">
            <a:avLst/>
          </a:prstGeom>
        </p:spPr>
      </p:pic>
      <p:pic>
        <p:nvPicPr>
          <p:cNvPr id="37" name="图片 36"/>
          <p:cNvPicPr>
            <a:picLocks noChangeAspect="1"/>
          </p:cNvPicPr>
          <p:nvPr/>
        </p:nvPicPr>
        <p:blipFill>
          <a:blip r:embed="rId3"/>
          <a:stretch>
            <a:fillRect/>
          </a:stretch>
        </p:blipFill>
        <p:spPr>
          <a:xfrm>
            <a:off x="1901825" y="1891030"/>
            <a:ext cx="1008380" cy="260350"/>
          </a:xfrm>
          <a:prstGeom prst="rect">
            <a:avLst/>
          </a:prstGeom>
        </p:spPr>
      </p:pic>
      <p:pic>
        <p:nvPicPr>
          <p:cNvPr id="42" name="图片 41"/>
          <p:cNvPicPr>
            <a:picLocks noChangeAspect="1"/>
          </p:cNvPicPr>
          <p:nvPr/>
        </p:nvPicPr>
        <p:blipFill>
          <a:blip r:embed="rId3"/>
          <a:stretch>
            <a:fillRect/>
          </a:stretch>
        </p:blipFill>
        <p:spPr>
          <a:xfrm>
            <a:off x="2830195" y="1630680"/>
            <a:ext cx="1008380" cy="260350"/>
          </a:xfrm>
          <a:prstGeom prst="rect">
            <a:avLst/>
          </a:prstGeom>
        </p:spPr>
      </p:pic>
      <p:pic>
        <p:nvPicPr>
          <p:cNvPr id="43" name="图片 42"/>
          <p:cNvPicPr>
            <a:picLocks noChangeAspect="1"/>
          </p:cNvPicPr>
          <p:nvPr/>
        </p:nvPicPr>
        <p:blipFill>
          <a:blip r:embed="rId3"/>
          <a:stretch>
            <a:fillRect/>
          </a:stretch>
        </p:blipFill>
        <p:spPr>
          <a:xfrm>
            <a:off x="2830195" y="1891030"/>
            <a:ext cx="1008380" cy="260350"/>
          </a:xfrm>
          <a:prstGeom prst="rect">
            <a:avLst/>
          </a:prstGeom>
        </p:spPr>
      </p:pic>
      <p:pic>
        <p:nvPicPr>
          <p:cNvPr id="44" name="图片 43"/>
          <p:cNvPicPr>
            <a:picLocks noChangeAspect="1"/>
          </p:cNvPicPr>
          <p:nvPr/>
        </p:nvPicPr>
        <p:blipFill>
          <a:blip r:embed="rId3"/>
          <a:stretch>
            <a:fillRect/>
          </a:stretch>
        </p:blipFill>
        <p:spPr>
          <a:xfrm>
            <a:off x="3762375" y="1630680"/>
            <a:ext cx="1008380" cy="260350"/>
          </a:xfrm>
          <a:prstGeom prst="rect">
            <a:avLst/>
          </a:prstGeom>
        </p:spPr>
      </p:pic>
      <p:pic>
        <p:nvPicPr>
          <p:cNvPr id="45" name="图片 44"/>
          <p:cNvPicPr>
            <a:picLocks noChangeAspect="1"/>
          </p:cNvPicPr>
          <p:nvPr/>
        </p:nvPicPr>
        <p:blipFill>
          <a:blip r:embed="rId3"/>
          <a:stretch>
            <a:fillRect/>
          </a:stretch>
        </p:blipFill>
        <p:spPr>
          <a:xfrm>
            <a:off x="3762375" y="1891030"/>
            <a:ext cx="1008380" cy="260350"/>
          </a:xfrm>
          <a:prstGeom prst="rect">
            <a:avLst/>
          </a:prstGeom>
        </p:spPr>
      </p:pic>
      <p:sp>
        <p:nvSpPr>
          <p:cNvPr id="46" name="文本框 45"/>
          <p:cNvSpPr txBox="1"/>
          <p:nvPr/>
        </p:nvSpPr>
        <p:spPr>
          <a:xfrm>
            <a:off x="1847215" y="2208530"/>
            <a:ext cx="1783080" cy="368300"/>
          </a:xfrm>
          <a:prstGeom prst="rect">
            <a:avLst/>
          </a:prstGeom>
          <a:noFill/>
        </p:spPr>
        <p:txBody>
          <a:bodyPr wrap="none" rtlCol="0">
            <a:spAutoFit/>
          </a:bodyPr>
          <a:p>
            <a:pPr algn="l"/>
            <a:r>
              <a:rPr lang="zh-CN" altLang="en-US"/>
              <a:t>②</a:t>
            </a:r>
            <a:r>
              <a:rPr lang="en-US" altLang="zh-CN"/>
              <a:t> </a:t>
            </a:r>
            <a:r>
              <a:rPr>
                <a:sym typeface="+mn-ea"/>
              </a:rPr>
              <a:t>M3 </a:t>
            </a:r>
            <a:r>
              <a:rPr lang="en-US">
                <a:sym typeface="+mn-ea"/>
              </a:rPr>
              <a:t>N</a:t>
            </a:r>
            <a:r>
              <a:rPr>
                <a:sym typeface="+mn-ea"/>
              </a:rPr>
              <a:t>ut</a:t>
            </a:r>
            <a:r>
              <a:rPr lang="en-US" altLang="zh-CN">
                <a:sym typeface="+mn-ea"/>
              </a:rPr>
              <a:t>*8pcs</a:t>
            </a:r>
            <a:endParaRPr lang="en-US" altLang="zh-CN"/>
          </a:p>
        </p:txBody>
      </p:sp>
      <p:pic>
        <p:nvPicPr>
          <p:cNvPr id="47" name="图片 46"/>
          <p:cNvPicPr>
            <a:picLocks noChangeAspect="1"/>
          </p:cNvPicPr>
          <p:nvPr/>
        </p:nvPicPr>
        <p:blipFill>
          <a:blip r:embed="rId4"/>
          <a:stretch>
            <a:fillRect/>
          </a:stretch>
        </p:blipFill>
        <p:spPr>
          <a:xfrm>
            <a:off x="1968500" y="2544445"/>
            <a:ext cx="429895" cy="363855"/>
          </a:xfrm>
          <a:prstGeom prst="rect">
            <a:avLst/>
          </a:prstGeom>
        </p:spPr>
      </p:pic>
      <p:pic>
        <p:nvPicPr>
          <p:cNvPr id="49" name="图片 48"/>
          <p:cNvPicPr>
            <a:picLocks noChangeAspect="1"/>
          </p:cNvPicPr>
          <p:nvPr/>
        </p:nvPicPr>
        <p:blipFill>
          <a:blip r:embed="rId4"/>
          <a:stretch>
            <a:fillRect/>
          </a:stretch>
        </p:blipFill>
        <p:spPr>
          <a:xfrm>
            <a:off x="1968500" y="2884805"/>
            <a:ext cx="429895" cy="363855"/>
          </a:xfrm>
          <a:prstGeom prst="rect">
            <a:avLst/>
          </a:prstGeom>
        </p:spPr>
      </p:pic>
      <p:pic>
        <p:nvPicPr>
          <p:cNvPr id="50" name="图片 49"/>
          <p:cNvPicPr>
            <a:picLocks noChangeAspect="1"/>
          </p:cNvPicPr>
          <p:nvPr/>
        </p:nvPicPr>
        <p:blipFill>
          <a:blip r:embed="rId4"/>
          <a:stretch>
            <a:fillRect/>
          </a:stretch>
        </p:blipFill>
        <p:spPr>
          <a:xfrm>
            <a:off x="2398395" y="2544445"/>
            <a:ext cx="429895" cy="363855"/>
          </a:xfrm>
          <a:prstGeom prst="rect">
            <a:avLst/>
          </a:prstGeom>
        </p:spPr>
      </p:pic>
      <p:pic>
        <p:nvPicPr>
          <p:cNvPr id="51" name="图片 50"/>
          <p:cNvPicPr>
            <a:picLocks noChangeAspect="1"/>
          </p:cNvPicPr>
          <p:nvPr/>
        </p:nvPicPr>
        <p:blipFill>
          <a:blip r:embed="rId4"/>
          <a:stretch>
            <a:fillRect/>
          </a:stretch>
        </p:blipFill>
        <p:spPr>
          <a:xfrm>
            <a:off x="2398395" y="2884805"/>
            <a:ext cx="429895" cy="363855"/>
          </a:xfrm>
          <a:prstGeom prst="rect">
            <a:avLst/>
          </a:prstGeom>
        </p:spPr>
      </p:pic>
      <p:pic>
        <p:nvPicPr>
          <p:cNvPr id="52" name="图片 51"/>
          <p:cNvPicPr>
            <a:picLocks noChangeAspect="1"/>
          </p:cNvPicPr>
          <p:nvPr/>
        </p:nvPicPr>
        <p:blipFill>
          <a:blip r:embed="rId4"/>
          <a:stretch>
            <a:fillRect/>
          </a:stretch>
        </p:blipFill>
        <p:spPr>
          <a:xfrm>
            <a:off x="2828290" y="2547620"/>
            <a:ext cx="429895" cy="363855"/>
          </a:xfrm>
          <a:prstGeom prst="rect">
            <a:avLst/>
          </a:prstGeom>
        </p:spPr>
      </p:pic>
      <p:pic>
        <p:nvPicPr>
          <p:cNvPr id="53" name="图片 52"/>
          <p:cNvPicPr>
            <a:picLocks noChangeAspect="1"/>
          </p:cNvPicPr>
          <p:nvPr/>
        </p:nvPicPr>
        <p:blipFill>
          <a:blip r:embed="rId4"/>
          <a:stretch>
            <a:fillRect/>
          </a:stretch>
        </p:blipFill>
        <p:spPr>
          <a:xfrm>
            <a:off x="2828290" y="2887980"/>
            <a:ext cx="429895" cy="363855"/>
          </a:xfrm>
          <a:prstGeom prst="rect">
            <a:avLst/>
          </a:prstGeom>
        </p:spPr>
      </p:pic>
      <p:pic>
        <p:nvPicPr>
          <p:cNvPr id="56" name="图片 55"/>
          <p:cNvPicPr>
            <a:picLocks noChangeAspect="1"/>
          </p:cNvPicPr>
          <p:nvPr/>
        </p:nvPicPr>
        <p:blipFill>
          <a:blip r:embed="rId4"/>
          <a:stretch>
            <a:fillRect/>
          </a:stretch>
        </p:blipFill>
        <p:spPr>
          <a:xfrm>
            <a:off x="3241040" y="2525395"/>
            <a:ext cx="429895" cy="363855"/>
          </a:xfrm>
          <a:prstGeom prst="rect">
            <a:avLst/>
          </a:prstGeom>
        </p:spPr>
      </p:pic>
      <p:pic>
        <p:nvPicPr>
          <p:cNvPr id="57" name="图片 56"/>
          <p:cNvPicPr>
            <a:picLocks noChangeAspect="1"/>
          </p:cNvPicPr>
          <p:nvPr/>
        </p:nvPicPr>
        <p:blipFill>
          <a:blip r:embed="rId4"/>
          <a:stretch>
            <a:fillRect/>
          </a:stretch>
        </p:blipFill>
        <p:spPr>
          <a:xfrm>
            <a:off x="3241040" y="2865755"/>
            <a:ext cx="429895" cy="363855"/>
          </a:xfrm>
          <a:prstGeom prst="rect">
            <a:avLst/>
          </a:prstGeom>
        </p:spPr>
      </p:pic>
      <p:sp>
        <p:nvSpPr>
          <p:cNvPr id="63" name="文本框 62"/>
          <p:cNvSpPr txBox="1"/>
          <p:nvPr/>
        </p:nvSpPr>
        <p:spPr>
          <a:xfrm>
            <a:off x="1630045" y="3206115"/>
            <a:ext cx="2443480" cy="368300"/>
          </a:xfrm>
          <a:prstGeom prst="rect">
            <a:avLst/>
          </a:prstGeom>
          <a:noFill/>
        </p:spPr>
        <p:txBody>
          <a:bodyPr wrap="none" rtlCol="0">
            <a:spAutoFit/>
          </a:bodyPr>
          <a:p>
            <a:pPr algn="l"/>
            <a:r>
              <a:rPr lang="zh-CN" altLang="en-US"/>
              <a:t>③</a:t>
            </a:r>
            <a:r>
              <a:rPr lang="en-US" altLang="zh-CN"/>
              <a:t> </a:t>
            </a:r>
            <a:r>
              <a:rPr lang="zh-CN" altLang="en-US">
                <a:sym typeface="+mn-ea"/>
              </a:rPr>
              <a:t>Motor bracket</a:t>
            </a:r>
            <a:r>
              <a:rPr lang="en-US" altLang="zh-CN">
                <a:sym typeface="+mn-ea"/>
              </a:rPr>
              <a:t>*8pcs</a:t>
            </a:r>
            <a:endParaRPr lang="zh-CN" altLang="en-US"/>
          </a:p>
        </p:txBody>
      </p:sp>
      <p:pic>
        <p:nvPicPr>
          <p:cNvPr id="64" name="图片 63"/>
          <p:cNvPicPr>
            <a:picLocks noChangeAspect="1"/>
          </p:cNvPicPr>
          <p:nvPr/>
        </p:nvPicPr>
        <p:blipFill>
          <a:blip r:embed="rId5"/>
          <a:stretch>
            <a:fillRect/>
          </a:stretch>
        </p:blipFill>
        <p:spPr>
          <a:xfrm>
            <a:off x="1847215" y="3559810"/>
            <a:ext cx="513080" cy="333375"/>
          </a:xfrm>
          <a:prstGeom prst="rect">
            <a:avLst/>
          </a:prstGeom>
        </p:spPr>
      </p:pic>
      <p:pic>
        <p:nvPicPr>
          <p:cNvPr id="66" name="图片 65"/>
          <p:cNvPicPr>
            <a:picLocks noChangeAspect="1"/>
          </p:cNvPicPr>
          <p:nvPr/>
        </p:nvPicPr>
        <p:blipFill>
          <a:blip r:embed="rId5"/>
          <a:stretch>
            <a:fillRect/>
          </a:stretch>
        </p:blipFill>
        <p:spPr>
          <a:xfrm>
            <a:off x="1837690" y="3894455"/>
            <a:ext cx="513080" cy="333375"/>
          </a:xfrm>
          <a:prstGeom prst="rect">
            <a:avLst/>
          </a:prstGeom>
        </p:spPr>
      </p:pic>
      <p:pic>
        <p:nvPicPr>
          <p:cNvPr id="67" name="图片 66"/>
          <p:cNvPicPr>
            <a:picLocks noChangeAspect="1"/>
          </p:cNvPicPr>
          <p:nvPr/>
        </p:nvPicPr>
        <p:blipFill>
          <a:blip r:embed="rId5"/>
          <a:stretch>
            <a:fillRect/>
          </a:stretch>
        </p:blipFill>
        <p:spPr>
          <a:xfrm>
            <a:off x="2395855" y="3561715"/>
            <a:ext cx="513080" cy="333375"/>
          </a:xfrm>
          <a:prstGeom prst="rect">
            <a:avLst/>
          </a:prstGeom>
        </p:spPr>
      </p:pic>
      <p:pic>
        <p:nvPicPr>
          <p:cNvPr id="68" name="图片 67"/>
          <p:cNvPicPr>
            <a:picLocks noChangeAspect="1"/>
          </p:cNvPicPr>
          <p:nvPr/>
        </p:nvPicPr>
        <p:blipFill>
          <a:blip r:embed="rId5"/>
          <a:stretch>
            <a:fillRect/>
          </a:stretch>
        </p:blipFill>
        <p:spPr>
          <a:xfrm>
            <a:off x="2386330" y="3896360"/>
            <a:ext cx="513080" cy="333375"/>
          </a:xfrm>
          <a:prstGeom prst="rect">
            <a:avLst/>
          </a:prstGeom>
        </p:spPr>
      </p:pic>
      <p:pic>
        <p:nvPicPr>
          <p:cNvPr id="69" name="图片 68"/>
          <p:cNvPicPr>
            <a:picLocks noChangeAspect="1"/>
          </p:cNvPicPr>
          <p:nvPr/>
        </p:nvPicPr>
        <p:blipFill>
          <a:blip r:embed="rId5"/>
          <a:stretch>
            <a:fillRect/>
          </a:stretch>
        </p:blipFill>
        <p:spPr>
          <a:xfrm>
            <a:off x="2994660" y="3568065"/>
            <a:ext cx="513080" cy="333375"/>
          </a:xfrm>
          <a:prstGeom prst="rect">
            <a:avLst/>
          </a:prstGeom>
        </p:spPr>
      </p:pic>
      <p:pic>
        <p:nvPicPr>
          <p:cNvPr id="70" name="图片 69"/>
          <p:cNvPicPr>
            <a:picLocks noChangeAspect="1"/>
          </p:cNvPicPr>
          <p:nvPr/>
        </p:nvPicPr>
        <p:blipFill>
          <a:blip r:embed="rId5"/>
          <a:stretch>
            <a:fillRect/>
          </a:stretch>
        </p:blipFill>
        <p:spPr>
          <a:xfrm>
            <a:off x="2985135" y="3902710"/>
            <a:ext cx="513080" cy="333375"/>
          </a:xfrm>
          <a:prstGeom prst="rect">
            <a:avLst/>
          </a:prstGeom>
        </p:spPr>
      </p:pic>
      <p:pic>
        <p:nvPicPr>
          <p:cNvPr id="71" name="图片 70"/>
          <p:cNvPicPr>
            <a:picLocks noChangeAspect="1"/>
          </p:cNvPicPr>
          <p:nvPr/>
        </p:nvPicPr>
        <p:blipFill>
          <a:blip r:embed="rId5"/>
          <a:stretch>
            <a:fillRect/>
          </a:stretch>
        </p:blipFill>
        <p:spPr>
          <a:xfrm>
            <a:off x="3602990" y="3592195"/>
            <a:ext cx="513080" cy="333375"/>
          </a:xfrm>
          <a:prstGeom prst="rect">
            <a:avLst/>
          </a:prstGeom>
        </p:spPr>
      </p:pic>
      <p:pic>
        <p:nvPicPr>
          <p:cNvPr id="72" name="图片 71"/>
          <p:cNvPicPr>
            <a:picLocks noChangeAspect="1"/>
          </p:cNvPicPr>
          <p:nvPr/>
        </p:nvPicPr>
        <p:blipFill>
          <a:blip r:embed="rId5"/>
          <a:stretch>
            <a:fillRect/>
          </a:stretch>
        </p:blipFill>
        <p:spPr>
          <a:xfrm>
            <a:off x="3583940" y="3943985"/>
            <a:ext cx="513080" cy="333375"/>
          </a:xfrm>
          <a:prstGeom prst="rect">
            <a:avLst/>
          </a:prstGeom>
        </p:spPr>
      </p:pic>
      <p:pic>
        <p:nvPicPr>
          <p:cNvPr id="3" name="图片 2"/>
          <p:cNvPicPr>
            <a:picLocks noChangeAspect="1"/>
          </p:cNvPicPr>
          <p:nvPr/>
        </p:nvPicPr>
        <p:blipFill>
          <a:blip r:embed="rId6"/>
          <a:stretch>
            <a:fillRect/>
          </a:stretch>
        </p:blipFill>
        <p:spPr>
          <a:xfrm>
            <a:off x="6348095" y="0"/>
            <a:ext cx="4728210" cy="4434205"/>
          </a:xfrm>
          <a:prstGeom prst="rect">
            <a:avLst/>
          </a:prstGeom>
        </p:spPr>
      </p:pic>
      <p:sp>
        <p:nvSpPr>
          <p:cNvPr id="8" name="文本框 7"/>
          <p:cNvSpPr txBox="1"/>
          <p:nvPr/>
        </p:nvSpPr>
        <p:spPr>
          <a:xfrm>
            <a:off x="5410200" y="4277360"/>
            <a:ext cx="6778625" cy="1476375"/>
          </a:xfrm>
          <a:prstGeom prst="rect">
            <a:avLst/>
          </a:prstGeom>
          <a:noFill/>
        </p:spPr>
        <p:txBody>
          <a:bodyPr wrap="square" rtlCol="0">
            <a:spAutoFit/>
          </a:bodyPr>
          <a:p>
            <a:r>
              <a:rPr lang="zh-CN" altLang="en-US"/>
              <a:t>First pass the motor bracket through the two holes corresponding to the bottom plate from bottom to top, and then lower the motor from top to bottom, finally take screws through the bracket and the two holes of the motor, lock the nut, and reinforce it with a screwdriver.</a:t>
            </a:r>
            <a:endParaRPr lang="zh-CN" altLang="en-US"/>
          </a:p>
        </p:txBody>
      </p:sp>
      <p:sp>
        <p:nvSpPr>
          <p:cNvPr id="16" name="任意多边形 15"/>
          <p:cNvSpPr/>
          <p:nvPr/>
        </p:nvSpPr>
        <p:spPr>
          <a:xfrm>
            <a:off x="8422640" y="2019300"/>
            <a:ext cx="229870" cy="76835"/>
          </a:xfrm>
          <a:custGeom>
            <a:avLst/>
            <a:gdLst>
              <a:gd name="connisteX0" fmla="*/ 0 w 229870"/>
              <a:gd name="connsiteY0" fmla="*/ 76835 h 76835"/>
              <a:gd name="connisteX1" fmla="*/ 229870 w 229870"/>
              <a:gd name="connsiteY1" fmla="*/ 0 h 76835"/>
              <a:gd name="connisteX2" fmla="*/ 220345 w 229870"/>
              <a:gd name="connsiteY2" fmla="*/ 19685 h 76835"/>
            </a:gdLst>
            <a:ahLst/>
            <a:cxnLst>
              <a:cxn ang="0">
                <a:pos x="connisteX0" y="connsiteY0"/>
              </a:cxn>
              <a:cxn ang="0">
                <a:pos x="connisteX1" y="connsiteY1"/>
              </a:cxn>
              <a:cxn ang="0">
                <a:pos x="connisteX2" y="connsiteY2"/>
              </a:cxn>
            </a:cxnLst>
            <a:rect l="l" t="t" r="r" b="b"/>
            <a:pathLst>
              <a:path w="229870" h="76835">
                <a:moveTo>
                  <a:pt x="0" y="76835"/>
                </a:moveTo>
                <a:cubicBezTo>
                  <a:pt x="46355" y="60960"/>
                  <a:pt x="186055" y="11430"/>
                  <a:pt x="22987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任意多边形 17"/>
          <p:cNvSpPr/>
          <p:nvPr/>
        </p:nvSpPr>
        <p:spPr>
          <a:xfrm>
            <a:off x="8995410" y="2594610"/>
            <a:ext cx="270510" cy="374015"/>
          </a:xfrm>
          <a:custGeom>
            <a:avLst/>
            <a:gdLst>
              <a:gd name="connisteX0" fmla="*/ 174366 w 270251"/>
              <a:gd name="connsiteY0" fmla="*/ 0 h 374015"/>
              <a:gd name="connisteX1" fmla="*/ 1646 w 270251"/>
              <a:gd name="connsiteY1" fmla="*/ 67310 h 374015"/>
              <a:gd name="connisteX2" fmla="*/ 270251 w 270251"/>
              <a:gd name="connsiteY2" fmla="*/ 374015 h 374015"/>
              <a:gd name="connisteX3" fmla="*/ 337561 w 270251"/>
              <a:gd name="connsiteY3" fmla="*/ 431165 h 374015"/>
            </a:gdLst>
            <a:ahLst/>
            <a:cxnLst>
              <a:cxn ang="0">
                <a:pos x="connisteX0" y="connsiteY0"/>
              </a:cxn>
              <a:cxn ang="0">
                <a:pos x="connisteX1" y="connsiteY1"/>
              </a:cxn>
              <a:cxn ang="0">
                <a:pos x="connisteX2" y="connsiteY2"/>
              </a:cxn>
              <a:cxn ang="0">
                <a:pos x="connisteX3" y="connsiteY3"/>
              </a:cxn>
            </a:cxnLst>
            <a:rect l="l" t="t" r="r" b="b"/>
            <a:pathLst>
              <a:path w="270251" h="374015">
                <a:moveTo>
                  <a:pt x="174366" y="0"/>
                </a:moveTo>
                <a:cubicBezTo>
                  <a:pt x="134361" y="7620"/>
                  <a:pt x="-17404" y="-7620"/>
                  <a:pt x="1646" y="67310"/>
                </a:cubicBezTo>
                <a:cubicBezTo>
                  <a:pt x="20696" y="142240"/>
                  <a:pt x="202941" y="300990"/>
                  <a:pt x="270251" y="37401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18"/>
          <p:cNvSpPr/>
          <p:nvPr/>
        </p:nvSpPr>
        <p:spPr>
          <a:xfrm>
            <a:off x="7919720" y="2077085"/>
            <a:ext cx="273050" cy="718820"/>
          </a:xfrm>
          <a:custGeom>
            <a:avLst/>
            <a:gdLst>
              <a:gd name="connisteX0" fmla="*/ 272890 w 272890"/>
              <a:gd name="connsiteY0" fmla="*/ 0 h 718820"/>
              <a:gd name="connisteX1" fmla="*/ 4285 w 272890"/>
              <a:gd name="connsiteY1" fmla="*/ 287655 h 718820"/>
              <a:gd name="connisteX2" fmla="*/ 128745 w 272890"/>
              <a:gd name="connsiteY2" fmla="*/ 718820 h 718820"/>
              <a:gd name="connisteX3" fmla="*/ 157320 w 272890"/>
              <a:gd name="connsiteY3" fmla="*/ 728345 h 718820"/>
            </a:gdLst>
            <a:ahLst/>
            <a:cxnLst>
              <a:cxn ang="0">
                <a:pos x="connisteX0" y="connsiteY0"/>
              </a:cxn>
              <a:cxn ang="0">
                <a:pos x="connisteX1" y="connsiteY1"/>
              </a:cxn>
              <a:cxn ang="0">
                <a:pos x="connisteX2" y="connsiteY2"/>
              </a:cxn>
              <a:cxn ang="0">
                <a:pos x="connisteX3" y="connsiteY3"/>
              </a:cxn>
            </a:cxnLst>
            <a:rect l="l" t="t" r="r" b="b"/>
            <a:pathLst>
              <a:path w="272890" h="718820">
                <a:moveTo>
                  <a:pt x="272890" y="0"/>
                </a:moveTo>
                <a:cubicBezTo>
                  <a:pt x="216375" y="48895"/>
                  <a:pt x="32860" y="144145"/>
                  <a:pt x="4285" y="287655"/>
                </a:cubicBezTo>
                <a:cubicBezTo>
                  <a:pt x="-24290" y="431165"/>
                  <a:pt x="98265" y="630555"/>
                  <a:pt x="128745" y="718820"/>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8039100" y="2211070"/>
            <a:ext cx="182245" cy="680720"/>
          </a:xfrm>
          <a:custGeom>
            <a:avLst/>
            <a:gdLst>
              <a:gd name="connisteX0" fmla="*/ 182342 w 182342"/>
              <a:gd name="connsiteY0" fmla="*/ 0 h 680720"/>
              <a:gd name="connisteX1" fmla="*/ 97 w 182342"/>
              <a:gd name="connsiteY1" fmla="*/ 249555 h 680720"/>
              <a:gd name="connisteX2" fmla="*/ 163292 w 182342"/>
              <a:gd name="connsiteY2" fmla="*/ 680720 h 680720"/>
              <a:gd name="connisteX3" fmla="*/ 287752 w 182342"/>
              <a:gd name="connsiteY3" fmla="*/ 824230 h 680720"/>
            </a:gdLst>
            <a:ahLst/>
            <a:cxnLst>
              <a:cxn ang="0">
                <a:pos x="connisteX0" y="connsiteY0"/>
              </a:cxn>
              <a:cxn ang="0">
                <a:pos x="connisteX1" y="connsiteY1"/>
              </a:cxn>
              <a:cxn ang="0">
                <a:pos x="connisteX2" y="connsiteY2"/>
              </a:cxn>
              <a:cxn ang="0">
                <a:pos x="connisteX3" y="connsiteY3"/>
              </a:cxn>
            </a:cxnLst>
            <a:rect l="l" t="t" r="r" b="b"/>
            <a:pathLst>
              <a:path w="182342" h="680720">
                <a:moveTo>
                  <a:pt x="182342" y="0"/>
                </a:moveTo>
                <a:cubicBezTo>
                  <a:pt x="142337" y="41275"/>
                  <a:pt x="3907" y="113665"/>
                  <a:pt x="97" y="249555"/>
                </a:cubicBezTo>
                <a:cubicBezTo>
                  <a:pt x="-3713" y="385445"/>
                  <a:pt x="105507" y="565785"/>
                  <a:pt x="163292" y="680720"/>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a:off x="9000490" y="2409825"/>
            <a:ext cx="380365" cy="491490"/>
          </a:xfrm>
          <a:custGeom>
            <a:avLst/>
            <a:gdLst>
              <a:gd name="connisteX0" fmla="*/ 169340 w 380160"/>
              <a:gd name="connsiteY0" fmla="*/ 2280 h 491230"/>
              <a:gd name="connisteX1" fmla="*/ 6780 w 380160"/>
              <a:gd name="connsiteY1" fmla="*/ 69590 h 491230"/>
              <a:gd name="connisteX2" fmla="*/ 380160 w 380160"/>
              <a:gd name="connsiteY2" fmla="*/ 491230 h 491230"/>
              <a:gd name="connisteX3" fmla="*/ 399210 w 380160"/>
              <a:gd name="connsiteY3" fmla="*/ 481705 h 491230"/>
            </a:gdLst>
            <a:ahLst/>
            <a:cxnLst>
              <a:cxn ang="0">
                <a:pos x="connisteX0" y="connsiteY0"/>
              </a:cxn>
              <a:cxn ang="0">
                <a:pos x="connisteX1" y="connsiteY1"/>
              </a:cxn>
              <a:cxn ang="0">
                <a:pos x="connisteX2" y="connsiteY2"/>
              </a:cxn>
              <a:cxn ang="0">
                <a:pos x="connisteX3" y="connsiteY3"/>
              </a:cxn>
            </a:cxnLst>
            <a:rect l="l" t="t" r="r" b="b"/>
            <a:pathLst>
              <a:path w="380160" h="491230">
                <a:moveTo>
                  <a:pt x="169340" y="2280"/>
                </a:moveTo>
                <a:cubicBezTo>
                  <a:pt x="129335" y="7360"/>
                  <a:pt x="-35130" y="-28200"/>
                  <a:pt x="6780" y="69590"/>
                </a:cubicBezTo>
                <a:cubicBezTo>
                  <a:pt x="48690" y="167380"/>
                  <a:pt x="301420" y="408680"/>
                  <a:pt x="380160" y="491230"/>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5273675" y="5753735"/>
            <a:ext cx="7051675" cy="922020"/>
          </a:xfrm>
          <a:prstGeom prst="rect">
            <a:avLst/>
          </a:prstGeom>
          <a:noFill/>
        </p:spPr>
        <p:txBody>
          <a:bodyPr wrap="square" rtlCol="0">
            <a:spAutoFit/>
          </a:bodyPr>
          <a:p>
            <a:pPr algn="l"/>
            <a:r>
              <a:rPr lang="zh-CN" altLang="en-US">
                <a:solidFill>
                  <a:srgbClr val="FF0000"/>
                </a:solidFill>
              </a:rPr>
              <a:t>Note: the head and tail of the bottom plate should be distinguished, and pay attention to its line when installing the motor, as shown in the picture above.</a:t>
            </a:r>
            <a:endParaRPr lang="zh-CN" altLang="en-US">
              <a:solidFill>
                <a:srgbClr val="FF0000"/>
              </a:solidFill>
            </a:endParaRPr>
          </a:p>
        </p:txBody>
      </p:sp>
      <p:sp>
        <p:nvSpPr>
          <p:cNvPr id="32" name="任意多边形 31"/>
          <p:cNvSpPr/>
          <p:nvPr/>
        </p:nvSpPr>
        <p:spPr>
          <a:xfrm>
            <a:off x="8402320" y="1894840"/>
            <a:ext cx="230505" cy="86360"/>
          </a:xfrm>
          <a:custGeom>
            <a:avLst/>
            <a:gdLst>
              <a:gd name="connisteX0" fmla="*/ 0 w 230505"/>
              <a:gd name="connsiteY0" fmla="*/ 86360 h 86360"/>
              <a:gd name="connisteX1" fmla="*/ 230505 w 230505"/>
              <a:gd name="connsiteY1" fmla="*/ 0 h 86360"/>
              <a:gd name="connisteX2" fmla="*/ 441325 w 230505"/>
              <a:gd name="connsiteY2" fmla="*/ -86360 h 86360"/>
            </a:gdLst>
            <a:ahLst/>
            <a:cxnLst>
              <a:cxn ang="0">
                <a:pos x="connisteX0" y="connsiteY0"/>
              </a:cxn>
              <a:cxn ang="0">
                <a:pos x="connisteX1" y="connsiteY1"/>
              </a:cxn>
              <a:cxn ang="0">
                <a:pos x="connisteX2" y="connsiteY2"/>
              </a:cxn>
            </a:cxnLst>
            <a:rect l="l" t="t" r="r" b="b"/>
            <a:pathLst>
              <a:path w="230505" h="86360">
                <a:moveTo>
                  <a:pt x="0" y="86360"/>
                </a:moveTo>
                <a:cubicBezTo>
                  <a:pt x="41910" y="71120"/>
                  <a:pt x="142240" y="34290"/>
                  <a:pt x="230505"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nvSpPr>
        <p:spPr>
          <a:xfrm>
            <a:off x="9083040" y="141605"/>
            <a:ext cx="421640" cy="287655"/>
          </a:xfrm>
          <a:custGeom>
            <a:avLst/>
            <a:gdLst>
              <a:gd name="connisteX0" fmla="*/ 0 w 421640"/>
              <a:gd name="connsiteY0" fmla="*/ 287655 h 287655"/>
              <a:gd name="connisteX1" fmla="*/ 421640 w 421640"/>
              <a:gd name="connsiteY1" fmla="*/ 0 h 287655"/>
              <a:gd name="connisteX2" fmla="*/ 459740 w 421640"/>
              <a:gd name="connsiteY2" fmla="*/ 19050 h 287655"/>
            </a:gdLst>
            <a:ahLst/>
            <a:cxnLst>
              <a:cxn ang="0">
                <a:pos x="connisteX0" y="connsiteY0"/>
              </a:cxn>
              <a:cxn ang="0">
                <a:pos x="connisteX1" y="connsiteY1"/>
              </a:cxn>
              <a:cxn ang="0">
                <a:pos x="connisteX2" y="connsiteY2"/>
              </a:cxn>
            </a:cxnLst>
            <a:rect l="l" t="t" r="r" b="b"/>
            <a:pathLst>
              <a:path w="421640" h="287655">
                <a:moveTo>
                  <a:pt x="0" y="287655"/>
                </a:moveTo>
                <a:cubicBezTo>
                  <a:pt x="83820" y="229870"/>
                  <a:pt x="329565" y="53975"/>
                  <a:pt x="421640"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a:off x="9246235" y="514985"/>
            <a:ext cx="162560" cy="105410"/>
          </a:xfrm>
          <a:custGeom>
            <a:avLst/>
            <a:gdLst>
              <a:gd name="connisteX0" fmla="*/ 0 w 162560"/>
              <a:gd name="connsiteY0" fmla="*/ 105410 h 105410"/>
              <a:gd name="connisteX1" fmla="*/ 162560 w 162560"/>
              <a:gd name="connsiteY1" fmla="*/ 0 h 105410"/>
            </a:gdLst>
            <a:ahLst/>
            <a:cxnLst>
              <a:cxn ang="0">
                <a:pos x="connisteX0" y="connsiteY0"/>
              </a:cxn>
              <a:cxn ang="0">
                <a:pos x="connisteX1" y="connsiteY1"/>
              </a:cxn>
            </a:cxnLst>
            <a:rect l="l" t="t" r="r" b="b"/>
            <a:pathLst>
              <a:path w="162560" h="105410">
                <a:moveTo>
                  <a:pt x="0" y="105410"/>
                </a:moveTo>
                <a:cubicBezTo>
                  <a:pt x="53975" y="70485"/>
                  <a:pt x="108585" y="34925"/>
                  <a:pt x="162560" y="0"/>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下箭头 39"/>
          <p:cNvSpPr/>
          <p:nvPr/>
        </p:nvSpPr>
        <p:spPr>
          <a:xfrm>
            <a:off x="8539480" y="1224915"/>
            <a:ext cx="210185" cy="1868805"/>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34340" y="0"/>
            <a:ext cx="4975225" cy="695325"/>
          </a:xfrm>
          <a:prstGeom prst="rect">
            <a:avLst/>
          </a:prstGeom>
          <a:solidFill>
            <a:schemeClr val="accent1"/>
          </a:solidFill>
          <a:ln>
            <a:noFill/>
          </a:ln>
          <a:effectLst/>
        </p:spPr>
        <p:txBody>
          <a:bodyPr vert="horz" wrap="square" lIns="91440" tIns="45720" rIns="91440" bIns="45720" rtlCol="0" anchor="ctr" anchorCtr="1">
            <a:normAutofit fontScale="90000"/>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Install the tracking module</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4" name="圆角矩形 3"/>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1541780" y="1224915"/>
            <a:ext cx="2759710" cy="368300"/>
          </a:xfrm>
          <a:prstGeom prst="rect">
            <a:avLst/>
          </a:prstGeom>
          <a:noFill/>
        </p:spPr>
        <p:txBody>
          <a:bodyPr wrap="square" rtlCol="0" anchor="t">
            <a:spAutoFit/>
          </a:bodyPr>
          <a:p>
            <a:pPr algn="ctr"/>
            <a:r>
              <a:rPr lang="en-US" altLang="zh-CN"/>
              <a:t> </a:t>
            </a:r>
            <a:r>
              <a:rPr lang="zh-CN" altLang="en-US">
                <a:sym typeface="+mn-ea"/>
              </a:rPr>
              <a:t>①</a:t>
            </a:r>
            <a:r>
              <a:rPr lang="en-US" altLang="zh-CN"/>
              <a:t> </a:t>
            </a:r>
            <a:r>
              <a:rPr lang="zh-CN" altLang="en-US"/>
              <a:t>M3</a:t>
            </a:r>
            <a:r>
              <a:rPr lang="en-US" altLang="zh-CN"/>
              <a:t> Nut*4</a:t>
            </a:r>
            <a:r>
              <a:rPr lang="en-US" altLang="zh-CN"/>
              <a:t>pcs</a:t>
            </a:r>
            <a:endParaRPr lang="en-US" altLang="zh-CN">
              <a:sym typeface="+mn-ea"/>
            </a:endParaRPr>
          </a:p>
        </p:txBody>
      </p:sp>
      <p:sp>
        <p:nvSpPr>
          <p:cNvPr id="13" name="文本框 12"/>
          <p:cNvSpPr txBox="1"/>
          <p:nvPr/>
        </p:nvSpPr>
        <p:spPr>
          <a:xfrm>
            <a:off x="1541780" y="3139440"/>
            <a:ext cx="2790190" cy="368300"/>
          </a:xfrm>
          <a:prstGeom prst="rect">
            <a:avLst/>
          </a:prstGeom>
          <a:noFill/>
        </p:spPr>
        <p:txBody>
          <a:bodyPr wrap="none" rtlCol="0">
            <a:spAutoFit/>
          </a:bodyPr>
          <a:p>
            <a:pPr algn="l"/>
            <a:r>
              <a:rPr lang="zh-CN" altLang="en-US"/>
              <a:t>③</a:t>
            </a:r>
            <a:r>
              <a:rPr lang="en-US" altLang="zh-CN"/>
              <a:t>  </a:t>
            </a:r>
            <a:r>
              <a:rPr lang="zh-CN" altLang="en-US">
                <a:sym typeface="+mn-ea"/>
              </a:rPr>
              <a:t>Tracking module</a:t>
            </a:r>
            <a:r>
              <a:rPr lang="en-US" altLang="zh-CN">
                <a:sym typeface="+mn-ea"/>
              </a:rPr>
              <a:t>*4pc</a:t>
            </a:r>
            <a:r>
              <a:rPr lang="en-US" altLang="zh-CN">
                <a:sym typeface="+mn-ea"/>
              </a:rPr>
              <a:t>s</a:t>
            </a:r>
            <a:endParaRPr lang="en-US" altLang="zh-CN">
              <a:sym typeface="+mn-ea"/>
            </a:endParaRPr>
          </a:p>
        </p:txBody>
      </p:sp>
      <p:pic>
        <p:nvPicPr>
          <p:cNvPr id="39" name="图片 38"/>
          <p:cNvPicPr>
            <a:picLocks noChangeAspect="1"/>
          </p:cNvPicPr>
          <p:nvPr/>
        </p:nvPicPr>
        <p:blipFill>
          <a:blip r:embed="rId2"/>
          <a:stretch>
            <a:fillRect/>
          </a:stretch>
        </p:blipFill>
        <p:spPr>
          <a:xfrm>
            <a:off x="1861185" y="1602740"/>
            <a:ext cx="633730" cy="535305"/>
          </a:xfrm>
          <a:prstGeom prst="rect">
            <a:avLst/>
          </a:prstGeom>
        </p:spPr>
      </p:pic>
      <p:pic>
        <p:nvPicPr>
          <p:cNvPr id="17" name="图片 16"/>
          <p:cNvPicPr>
            <a:picLocks noChangeAspect="1"/>
          </p:cNvPicPr>
          <p:nvPr/>
        </p:nvPicPr>
        <p:blipFill>
          <a:blip r:embed="rId2"/>
          <a:stretch>
            <a:fillRect/>
          </a:stretch>
        </p:blipFill>
        <p:spPr>
          <a:xfrm>
            <a:off x="2427605" y="1593215"/>
            <a:ext cx="633730" cy="535305"/>
          </a:xfrm>
          <a:prstGeom prst="rect">
            <a:avLst/>
          </a:prstGeom>
        </p:spPr>
      </p:pic>
      <p:pic>
        <p:nvPicPr>
          <p:cNvPr id="19" name="图片 18"/>
          <p:cNvPicPr>
            <a:picLocks noChangeAspect="1"/>
          </p:cNvPicPr>
          <p:nvPr/>
        </p:nvPicPr>
        <p:blipFill>
          <a:blip r:embed="rId2"/>
          <a:stretch>
            <a:fillRect/>
          </a:stretch>
        </p:blipFill>
        <p:spPr>
          <a:xfrm>
            <a:off x="2938145" y="1577340"/>
            <a:ext cx="633730" cy="535305"/>
          </a:xfrm>
          <a:prstGeom prst="rect">
            <a:avLst/>
          </a:prstGeom>
        </p:spPr>
      </p:pic>
      <p:pic>
        <p:nvPicPr>
          <p:cNvPr id="20" name="图片 19"/>
          <p:cNvPicPr>
            <a:picLocks noChangeAspect="1"/>
          </p:cNvPicPr>
          <p:nvPr/>
        </p:nvPicPr>
        <p:blipFill>
          <a:blip r:embed="rId2"/>
          <a:stretch>
            <a:fillRect/>
          </a:stretch>
        </p:blipFill>
        <p:spPr>
          <a:xfrm>
            <a:off x="3484880" y="1576705"/>
            <a:ext cx="633730" cy="535305"/>
          </a:xfrm>
          <a:prstGeom prst="rect">
            <a:avLst/>
          </a:prstGeom>
        </p:spPr>
      </p:pic>
      <p:pic>
        <p:nvPicPr>
          <p:cNvPr id="63" name="图片 62"/>
          <p:cNvPicPr>
            <a:picLocks noChangeAspect="1"/>
          </p:cNvPicPr>
          <p:nvPr/>
        </p:nvPicPr>
        <p:blipFill>
          <a:blip r:embed="rId3"/>
          <a:stretch>
            <a:fillRect/>
          </a:stretch>
        </p:blipFill>
        <p:spPr>
          <a:xfrm>
            <a:off x="1746250" y="3617595"/>
            <a:ext cx="588010" cy="417830"/>
          </a:xfrm>
          <a:prstGeom prst="rect">
            <a:avLst/>
          </a:prstGeom>
        </p:spPr>
      </p:pic>
      <p:pic>
        <p:nvPicPr>
          <p:cNvPr id="21" name="图片 20"/>
          <p:cNvPicPr>
            <a:picLocks noChangeAspect="1"/>
          </p:cNvPicPr>
          <p:nvPr/>
        </p:nvPicPr>
        <p:blipFill>
          <a:blip r:embed="rId3"/>
          <a:stretch>
            <a:fillRect/>
          </a:stretch>
        </p:blipFill>
        <p:spPr>
          <a:xfrm>
            <a:off x="2359660" y="3617595"/>
            <a:ext cx="588010" cy="417830"/>
          </a:xfrm>
          <a:prstGeom prst="rect">
            <a:avLst/>
          </a:prstGeom>
        </p:spPr>
      </p:pic>
      <p:pic>
        <p:nvPicPr>
          <p:cNvPr id="22" name="图片 21"/>
          <p:cNvPicPr>
            <a:picLocks noChangeAspect="1"/>
          </p:cNvPicPr>
          <p:nvPr/>
        </p:nvPicPr>
        <p:blipFill>
          <a:blip r:embed="rId3"/>
          <a:stretch>
            <a:fillRect/>
          </a:stretch>
        </p:blipFill>
        <p:spPr>
          <a:xfrm>
            <a:off x="2973070" y="3617595"/>
            <a:ext cx="588010" cy="417830"/>
          </a:xfrm>
          <a:prstGeom prst="rect">
            <a:avLst/>
          </a:prstGeom>
        </p:spPr>
      </p:pic>
      <p:pic>
        <p:nvPicPr>
          <p:cNvPr id="23" name="图片 22"/>
          <p:cNvPicPr>
            <a:picLocks noChangeAspect="1"/>
          </p:cNvPicPr>
          <p:nvPr/>
        </p:nvPicPr>
        <p:blipFill>
          <a:blip r:embed="rId3"/>
          <a:stretch>
            <a:fillRect/>
          </a:stretch>
        </p:blipFill>
        <p:spPr>
          <a:xfrm>
            <a:off x="3561080" y="3617595"/>
            <a:ext cx="588010" cy="417830"/>
          </a:xfrm>
          <a:prstGeom prst="rect">
            <a:avLst/>
          </a:prstGeom>
        </p:spPr>
      </p:pic>
      <p:pic>
        <p:nvPicPr>
          <p:cNvPr id="24" name="图片 23"/>
          <p:cNvPicPr>
            <a:picLocks noChangeAspect="1"/>
          </p:cNvPicPr>
          <p:nvPr/>
        </p:nvPicPr>
        <p:blipFill>
          <a:blip r:embed="rId4"/>
          <a:stretch>
            <a:fillRect/>
          </a:stretch>
        </p:blipFill>
        <p:spPr>
          <a:xfrm>
            <a:off x="1676400" y="2663825"/>
            <a:ext cx="641350" cy="260985"/>
          </a:xfrm>
          <a:prstGeom prst="rect">
            <a:avLst/>
          </a:prstGeom>
        </p:spPr>
      </p:pic>
      <p:sp>
        <p:nvSpPr>
          <p:cNvPr id="25" name="文本框 24"/>
          <p:cNvSpPr txBox="1"/>
          <p:nvPr/>
        </p:nvSpPr>
        <p:spPr>
          <a:xfrm>
            <a:off x="1355090" y="2216785"/>
            <a:ext cx="3459480" cy="368300"/>
          </a:xfrm>
          <a:prstGeom prst="rect">
            <a:avLst/>
          </a:prstGeom>
          <a:noFill/>
        </p:spPr>
        <p:txBody>
          <a:bodyPr wrap="none" rtlCol="0">
            <a:spAutoFit/>
          </a:bodyPr>
          <a:p>
            <a:pPr algn="l"/>
            <a:r>
              <a:rPr lang="zh-CN" altLang="en-US"/>
              <a:t>②</a:t>
            </a:r>
            <a:r>
              <a:rPr lang="en-US" altLang="zh-CN"/>
              <a:t> </a:t>
            </a:r>
            <a:r>
              <a:rPr lang="zh-CN" altLang="en-US"/>
              <a:t>M3*8 round head screw</a:t>
            </a:r>
            <a:r>
              <a:rPr lang="en-US" altLang="zh-CN"/>
              <a:t>*4pcs</a:t>
            </a:r>
            <a:endParaRPr lang="en-US" altLang="zh-CN"/>
          </a:p>
        </p:txBody>
      </p:sp>
      <p:pic>
        <p:nvPicPr>
          <p:cNvPr id="26" name="图片 25"/>
          <p:cNvPicPr>
            <a:picLocks noChangeAspect="1"/>
          </p:cNvPicPr>
          <p:nvPr/>
        </p:nvPicPr>
        <p:blipFill>
          <a:blip r:embed="rId4"/>
          <a:stretch>
            <a:fillRect/>
          </a:stretch>
        </p:blipFill>
        <p:spPr>
          <a:xfrm>
            <a:off x="2317750" y="2663825"/>
            <a:ext cx="641350" cy="260985"/>
          </a:xfrm>
          <a:prstGeom prst="rect">
            <a:avLst/>
          </a:prstGeom>
        </p:spPr>
      </p:pic>
      <p:pic>
        <p:nvPicPr>
          <p:cNvPr id="28" name="图片 27"/>
          <p:cNvPicPr>
            <a:picLocks noChangeAspect="1"/>
          </p:cNvPicPr>
          <p:nvPr/>
        </p:nvPicPr>
        <p:blipFill>
          <a:blip r:embed="rId4"/>
          <a:stretch>
            <a:fillRect/>
          </a:stretch>
        </p:blipFill>
        <p:spPr>
          <a:xfrm>
            <a:off x="2958465" y="2663825"/>
            <a:ext cx="641350" cy="260985"/>
          </a:xfrm>
          <a:prstGeom prst="rect">
            <a:avLst/>
          </a:prstGeom>
        </p:spPr>
      </p:pic>
      <p:pic>
        <p:nvPicPr>
          <p:cNvPr id="29" name="图片 28"/>
          <p:cNvPicPr>
            <a:picLocks noChangeAspect="1"/>
          </p:cNvPicPr>
          <p:nvPr/>
        </p:nvPicPr>
        <p:blipFill>
          <a:blip r:embed="rId4"/>
          <a:stretch>
            <a:fillRect/>
          </a:stretch>
        </p:blipFill>
        <p:spPr>
          <a:xfrm>
            <a:off x="3599815" y="2663825"/>
            <a:ext cx="641350" cy="260985"/>
          </a:xfrm>
          <a:prstGeom prst="rect">
            <a:avLst/>
          </a:prstGeom>
        </p:spPr>
      </p:pic>
      <p:pic>
        <p:nvPicPr>
          <p:cNvPr id="31" name="图片 30"/>
          <p:cNvPicPr>
            <a:picLocks noChangeAspect="1"/>
          </p:cNvPicPr>
          <p:nvPr/>
        </p:nvPicPr>
        <p:blipFill>
          <a:blip r:embed="rId5"/>
          <a:stretch>
            <a:fillRect/>
          </a:stretch>
        </p:blipFill>
        <p:spPr>
          <a:xfrm>
            <a:off x="5619115" y="150495"/>
            <a:ext cx="6138545" cy="4290060"/>
          </a:xfrm>
          <a:prstGeom prst="rect">
            <a:avLst/>
          </a:prstGeom>
        </p:spPr>
      </p:pic>
      <p:sp>
        <p:nvSpPr>
          <p:cNvPr id="35" name="文本框 34"/>
          <p:cNvSpPr txBox="1"/>
          <p:nvPr/>
        </p:nvSpPr>
        <p:spPr>
          <a:xfrm>
            <a:off x="5619115" y="4355465"/>
            <a:ext cx="6782435" cy="1476375"/>
          </a:xfrm>
          <a:prstGeom prst="rect">
            <a:avLst/>
          </a:prstGeom>
          <a:noFill/>
        </p:spPr>
        <p:txBody>
          <a:bodyPr wrap="square" rtlCol="0">
            <a:spAutoFit/>
          </a:bodyPr>
          <a:p>
            <a:r>
              <a:rPr lang="zh-CN" altLang="en-US"/>
              <a:t>Align the hole of the tracking module with the corresponding position on the bottom plate, and then pass the screw from bottom to top. Then lock the nut, and finally reinforce it with a screwdriver.The dupont line can be connected by the way to facilitate the installation behind.</a:t>
            </a:r>
            <a:endParaRPr lang="zh-CN" altLang="en-US"/>
          </a:p>
        </p:txBody>
      </p:sp>
      <p:sp>
        <p:nvSpPr>
          <p:cNvPr id="36" name="文本框 35"/>
          <p:cNvSpPr txBox="1"/>
          <p:nvPr/>
        </p:nvSpPr>
        <p:spPr>
          <a:xfrm>
            <a:off x="5346065" y="5831840"/>
            <a:ext cx="6955155" cy="922020"/>
          </a:xfrm>
          <a:prstGeom prst="rect">
            <a:avLst/>
          </a:prstGeom>
          <a:noFill/>
        </p:spPr>
        <p:txBody>
          <a:bodyPr wrap="square" rtlCol="0">
            <a:spAutoFit/>
          </a:bodyPr>
          <a:p>
            <a:pPr algn="l"/>
            <a:r>
              <a:rPr lang="zh-CN" altLang="en-US">
                <a:solidFill>
                  <a:srgbClr val="FF0000"/>
                </a:solidFill>
              </a:rPr>
              <a:t>Note: do not install the modules upside down, each module should be separated in the middle, after installing the two receivers face down.</a:t>
            </a:r>
            <a:endParaRPr lang="zh-CN" altLang="en-US">
              <a:solidFill>
                <a:srgbClr val="FF0000"/>
              </a:solidFill>
            </a:endParaRPr>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4340" y="0"/>
            <a:ext cx="4976495" cy="695325"/>
          </a:xfrm>
          <a:prstGeom prst="rect">
            <a:avLst/>
          </a:prstGeom>
          <a:solidFill>
            <a:schemeClr val="accent1"/>
          </a:solidFill>
          <a:ln>
            <a:noFill/>
          </a:ln>
          <a:effectLst/>
        </p:spPr>
        <p:txBody>
          <a:bodyPr vert="horz" wrap="square" lIns="91440" tIns="45720" rIns="91440" bIns="45720" rtlCol="0" anchor="ctr" anchorCtr="1">
            <a:normAutofit fontScale="60000"/>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Install copper </a:t>
            </a:r>
            <a:r>
              <a:rPr lang="en-US" altLang="zh-CN"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column</a:t>
            </a: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 on the bottom plate</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5" name="圆角矩形 4"/>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263650" y="1762125"/>
            <a:ext cx="3523615" cy="368300"/>
          </a:xfrm>
          <a:prstGeom prst="rect">
            <a:avLst/>
          </a:prstGeom>
          <a:noFill/>
        </p:spPr>
        <p:txBody>
          <a:bodyPr wrap="square" rtlCol="0" anchor="t">
            <a:spAutoFit/>
          </a:bodyPr>
          <a:p>
            <a:pPr algn="ctr"/>
            <a:r>
              <a:rPr lang="zh-CN" altLang="en-US">
                <a:sym typeface="+mn-ea"/>
              </a:rPr>
              <a:t>①</a:t>
            </a:r>
            <a:r>
              <a:rPr lang="en-US" altLang="zh-CN">
                <a:sym typeface="+mn-ea"/>
              </a:rPr>
              <a:t> M3*30 Copper column*6pcs</a:t>
            </a:r>
            <a:endParaRPr lang="en-US" altLang="zh-CN">
              <a:sym typeface="+mn-ea"/>
            </a:endParaRPr>
          </a:p>
        </p:txBody>
      </p:sp>
      <p:pic>
        <p:nvPicPr>
          <p:cNvPr id="9" name="图片 8"/>
          <p:cNvPicPr>
            <a:picLocks noChangeAspect="1"/>
          </p:cNvPicPr>
          <p:nvPr/>
        </p:nvPicPr>
        <p:blipFill>
          <a:blip r:embed="rId2"/>
          <a:stretch>
            <a:fillRect/>
          </a:stretch>
        </p:blipFill>
        <p:spPr>
          <a:xfrm rot="16200000">
            <a:off x="1034415" y="2891790"/>
            <a:ext cx="1652270" cy="431165"/>
          </a:xfrm>
          <a:prstGeom prst="rect">
            <a:avLst/>
          </a:prstGeom>
        </p:spPr>
      </p:pic>
      <p:pic>
        <p:nvPicPr>
          <p:cNvPr id="12" name="图片 11"/>
          <p:cNvPicPr>
            <a:picLocks noChangeAspect="1"/>
          </p:cNvPicPr>
          <p:nvPr/>
        </p:nvPicPr>
        <p:blipFill>
          <a:blip r:embed="rId2"/>
          <a:stretch>
            <a:fillRect/>
          </a:stretch>
        </p:blipFill>
        <p:spPr>
          <a:xfrm rot="16200000">
            <a:off x="1457325" y="2891155"/>
            <a:ext cx="1669415" cy="431165"/>
          </a:xfrm>
          <a:prstGeom prst="rect">
            <a:avLst/>
          </a:prstGeom>
        </p:spPr>
      </p:pic>
      <p:sp>
        <p:nvSpPr>
          <p:cNvPr id="24" name="文本框 23"/>
          <p:cNvSpPr txBox="1"/>
          <p:nvPr/>
        </p:nvSpPr>
        <p:spPr>
          <a:xfrm>
            <a:off x="5819775" y="5775325"/>
            <a:ext cx="6157595" cy="645160"/>
          </a:xfrm>
          <a:prstGeom prst="rect">
            <a:avLst/>
          </a:prstGeom>
          <a:noFill/>
        </p:spPr>
        <p:txBody>
          <a:bodyPr wrap="square" rtlCol="0">
            <a:spAutoFit/>
          </a:bodyPr>
          <a:p>
            <a:pPr algn="l"/>
            <a:r>
              <a:rPr lang="zh-CN" altLang="en-US">
                <a:solidFill>
                  <a:srgbClr val="00B050"/>
                </a:solidFill>
              </a:rPr>
              <a:t>At this point, the installation of the bottom plate has been completed.</a:t>
            </a:r>
            <a:endParaRPr lang="zh-CN" altLang="en-US">
              <a:solidFill>
                <a:srgbClr val="00B050"/>
              </a:solidFill>
            </a:endParaRPr>
          </a:p>
        </p:txBody>
      </p:sp>
      <p:pic>
        <p:nvPicPr>
          <p:cNvPr id="25" name="图片 24"/>
          <p:cNvPicPr>
            <a:picLocks noChangeAspect="1"/>
          </p:cNvPicPr>
          <p:nvPr/>
        </p:nvPicPr>
        <p:blipFill>
          <a:blip r:embed="rId2"/>
          <a:stretch>
            <a:fillRect/>
          </a:stretch>
        </p:blipFill>
        <p:spPr>
          <a:xfrm rot="16200000">
            <a:off x="1911350" y="2885440"/>
            <a:ext cx="1652270" cy="431165"/>
          </a:xfrm>
          <a:prstGeom prst="rect">
            <a:avLst/>
          </a:prstGeom>
        </p:spPr>
      </p:pic>
      <p:pic>
        <p:nvPicPr>
          <p:cNvPr id="26" name="图片 25"/>
          <p:cNvPicPr>
            <a:picLocks noChangeAspect="1"/>
          </p:cNvPicPr>
          <p:nvPr/>
        </p:nvPicPr>
        <p:blipFill>
          <a:blip r:embed="rId2"/>
          <a:stretch>
            <a:fillRect/>
          </a:stretch>
        </p:blipFill>
        <p:spPr>
          <a:xfrm rot="16200000">
            <a:off x="2334260" y="2884805"/>
            <a:ext cx="1669415" cy="431165"/>
          </a:xfrm>
          <a:prstGeom prst="rect">
            <a:avLst/>
          </a:prstGeom>
        </p:spPr>
      </p:pic>
      <p:pic>
        <p:nvPicPr>
          <p:cNvPr id="27" name="图片 26"/>
          <p:cNvPicPr>
            <a:picLocks noChangeAspect="1"/>
          </p:cNvPicPr>
          <p:nvPr/>
        </p:nvPicPr>
        <p:blipFill>
          <a:blip r:embed="rId2"/>
          <a:stretch>
            <a:fillRect/>
          </a:stretch>
        </p:blipFill>
        <p:spPr>
          <a:xfrm rot="16200000">
            <a:off x="2788285" y="2901315"/>
            <a:ext cx="1652270" cy="431165"/>
          </a:xfrm>
          <a:prstGeom prst="rect">
            <a:avLst/>
          </a:prstGeom>
        </p:spPr>
      </p:pic>
      <p:pic>
        <p:nvPicPr>
          <p:cNvPr id="29" name="图片 28"/>
          <p:cNvPicPr>
            <a:picLocks noChangeAspect="1"/>
          </p:cNvPicPr>
          <p:nvPr/>
        </p:nvPicPr>
        <p:blipFill>
          <a:blip r:embed="rId2"/>
          <a:stretch>
            <a:fillRect/>
          </a:stretch>
        </p:blipFill>
        <p:spPr>
          <a:xfrm rot="16200000">
            <a:off x="3211195" y="2900680"/>
            <a:ext cx="1669415" cy="431165"/>
          </a:xfrm>
          <a:prstGeom prst="rect">
            <a:avLst/>
          </a:prstGeom>
        </p:spPr>
      </p:pic>
      <p:pic>
        <p:nvPicPr>
          <p:cNvPr id="30" name="图片 29"/>
          <p:cNvPicPr>
            <a:picLocks noChangeAspect="1"/>
          </p:cNvPicPr>
          <p:nvPr/>
        </p:nvPicPr>
        <p:blipFill>
          <a:blip r:embed="rId3"/>
          <a:stretch>
            <a:fillRect/>
          </a:stretch>
        </p:blipFill>
        <p:spPr>
          <a:xfrm>
            <a:off x="1971040" y="4307205"/>
            <a:ext cx="641350" cy="260985"/>
          </a:xfrm>
          <a:prstGeom prst="rect">
            <a:avLst/>
          </a:prstGeom>
        </p:spPr>
      </p:pic>
      <p:sp>
        <p:nvSpPr>
          <p:cNvPr id="31" name="文本框 30"/>
          <p:cNvSpPr txBox="1"/>
          <p:nvPr/>
        </p:nvSpPr>
        <p:spPr>
          <a:xfrm>
            <a:off x="1200785" y="3852545"/>
            <a:ext cx="3459480" cy="368300"/>
          </a:xfrm>
          <a:prstGeom prst="rect">
            <a:avLst/>
          </a:prstGeom>
          <a:noFill/>
        </p:spPr>
        <p:txBody>
          <a:bodyPr wrap="none" rtlCol="0">
            <a:spAutoFit/>
          </a:bodyPr>
          <a:p>
            <a:pPr algn="l"/>
            <a:r>
              <a:rPr lang="zh-CN" altLang="en-US"/>
              <a:t>②</a:t>
            </a:r>
            <a:r>
              <a:rPr lang="en-US" altLang="zh-CN"/>
              <a:t> </a:t>
            </a:r>
            <a:r>
              <a:rPr lang="zh-CN" altLang="en-US"/>
              <a:t>M3*8 round head screw</a:t>
            </a:r>
            <a:r>
              <a:rPr lang="en-US" altLang="zh-CN"/>
              <a:t>*6pcs</a:t>
            </a:r>
            <a:endParaRPr lang="en-US" altLang="zh-CN"/>
          </a:p>
        </p:txBody>
      </p:sp>
      <p:pic>
        <p:nvPicPr>
          <p:cNvPr id="32" name="图片 31"/>
          <p:cNvPicPr>
            <a:picLocks noChangeAspect="1"/>
          </p:cNvPicPr>
          <p:nvPr/>
        </p:nvPicPr>
        <p:blipFill>
          <a:blip r:embed="rId3"/>
          <a:stretch>
            <a:fillRect/>
          </a:stretch>
        </p:blipFill>
        <p:spPr>
          <a:xfrm>
            <a:off x="1971675" y="4654550"/>
            <a:ext cx="641350" cy="260985"/>
          </a:xfrm>
          <a:prstGeom prst="rect">
            <a:avLst/>
          </a:prstGeom>
        </p:spPr>
      </p:pic>
      <p:pic>
        <p:nvPicPr>
          <p:cNvPr id="33" name="图片 32"/>
          <p:cNvPicPr>
            <a:picLocks noChangeAspect="1"/>
          </p:cNvPicPr>
          <p:nvPr/>
        </p:nvPicPr>
        <p:blipFill>
          <a:blip r:embed="rId3"/>
          <a:stretch>
            <a:fillRect/>
          </a:stretch>
        </p:blipFill>
        <p:spPr>
          <a:xfrm>
            <a:off x="2573020" y="4307205"/>
            <a:ext cx="641350" cy="260985"/>
          </a:xfrm>
          <a:prstGeom prst="rect">
            <a:avLst/>
          </a:prstGeom>
        </p:spPr>
      </p:pic>
      <p:pic>
        <p:nvPicPr>
          <p:cNvPr id="36" name="图片 35"/>
          <p:cNvPicPr>
            <a:picLocks noChangeAspect="1"/>
          </p:cNvPicPr>
          <p:nvPr/>
        </p:nvPicPr>
        <p:blipFill>
          <a:blip r:embed="rId3"/>
          <a:stretch>
            <a:fillRect/>
          </a:stretch>
        </p:blipFill>
        <p:spPr>
          <a:xfrm>
            <a:off x="2573655" y="4654550"/>
            <a:ext cx="641350" cy="260985"/>
          </a:xfrm>
          <a:prstGeom prst="rect">
            <a:avLst/>
          </a:prstGeom>
        </p:spPr>
      </p:pic>
      <p:pic>
        <p:nvPicPr>
          <p:cNvPr id="37" name="图片 36"/>
          <p:cNvPicPr>
            <a:picLocks noChangeAspect="1"/>
          </p:cNvPicPr>
          <p:nvPr/>
        </p:nvPicPr>
        <p:blipFill>
          <a:blip r:embed="rId3"/>
          <a:stretch>
            <a:fillRect/>
          </a:stretch>
        </p:blipFill>
        <p:spPr>
          <a:xfrm>
            <a:off x="3215005" y="4307205"/>
            <a:ext cx="641350" cy="260985"/>
          </a:xfrm>
          <a:prstGeom prst="rect">
            <a:avLst/>
          </a:prstGeom>
        </p:spPr>
      </p:pic>
      <p:pic>
        <p:nvPicPr>
          <p:cNvPr id="38" name="图片 37"/>
          <p:cNvPicPr>
            <a:picLocks noChangeAspect="1"/>
          </p:cNvPicPr>
          <p:nvPr/>
        </p:nvPicPr>
        <p:blipFill>
          <a:blip r:embed="rId3"/>
          <a:stretch>
            <a:fillRect/>
          </a:stretch>
        </p:blipFill>
        <p:spPr>
          <a:xfrm>
            <a:off x="3215640" y="4654550"/>
            <a:ext cx="641350" cy="260985"/>
          </a:xfrm>
          <a:prstGeom prst="rect">
            <a:avLst/>
          </a:prstGeom>
        </p:spPr>
      </p:pic>
      <p:pic>
        <p:nvPicPr>
          <p:cNvPr id="39" name="图片 38"/>
          <p:cNvPicPr>
            <a:picLocks noChangeAspect="1"/>
          </p:cNvPicPr>
          <p:nvPr/>
        </p:nvPicPr>
        <p:blipFill>
          <a:blip r:embed="rId4"/>
          <a:stretch>
            <a:fillRect/>
          </a:stretch>
        </p:blipFill>
        <p:spPr>
          <a:xfrm>
            <a:off x="5946775" y="90170"/>
            <a:ext cx="5545455" cy="4811395"/>
          </a:xfrm>
          <a:prstGeom prst="rect">
            <a:avLst/>
          </a:prstGeom>
        </p:spPr>
      </p:pic>
      <p:sp>
        <p:nvSpPr>
          <p:cNvPr id="40" name="文本框 39"/>
          <p:cNvSpPr txBox="1"/>
          <p:nvPr/>
        </p:nvSpPr>
        <p:spPr>
          <a:xfrm>
            <a:off x="5694045" y="4901565"/>
            <a:ext cx="6050915" cy="922020"/>
          </a:xfrm>
          <a:prstGeom prst="rect">
            <a:avLst/>
          </a:prstGeom>
          <a:noFill/>
        </p:spPr>
        <p:txBody>
          <a:bodyPr wrap="square" rtlCol="0">
            <a:spAutoFit/>
          </a:bodyPr>
          <a:p>
            <a:r>
              <a:rPr lang="zh-CN" altLang="en-US"/>
              <a:t>First pass the screw through the corresponding hole, then screw on the copper column, and finally use a screwdriver for reinforcement.</a:t>
            </a:r>
            <a:endParaRPr lang="zh-CN" altLang="en-US"/>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34340" y="0"/>
            <a:ext cx="4975860" cy="695325"/>
          </a:xfrm>
          <a:prstGeom prst="rect">
            <a:avLst/>
          </a:prstGeom>
          <a:solidFill>
            <a:schemeClr val="accent1"/>
          </a:solidFill>
          <a:ln>
            <a:noFill/>
          </a:ln>
          <a:effectLst/>
        </p:spPr>
        <p:txBody>
          <a:bodyPr vert="horz" wrap="square" lIns="91440" tIns="45720" rIns="91440" bIns="45720" rtlCol="0" anchor="ctr" anchorCtr="1">
            <a:normAutofit/>
          </a:bodyPr>
          <a:p>
            <a:pPr algn="ctr"/>
            <a:r>
              <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Install the mainboard </a:t>
            </a:r>
            <a:endParaRPr lang="zh-CN" altLang="en-US" sz="32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8" name="圆角矩形 7"/>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1262380" y="1299210"/>
            <a:ext cx="3319780" cy="368300"/>
          </a:xfrm>
          <a:prstGeom prst="rect">
            <a:avLst/>
          </a:prstGeom>
          <a:noFill/>
        </p:spPr>
        <p:txBody>
          <a:bodyPr wrap="none" rtlCol="0">
            <a:spAutoFit/>
          </a:bodyPr>
          <a:p>
            <a:pPr algn="l"/>
            <a:r>
              <a:rPr lang="zh-CN" altLang="en-US"/>
              <a:t>①</a:t>
            </a:r>
            <a:r>
              <a:rPr lang="en-US" altLang="zh-CN"/>
              <a:t> M3*50 Copper column*3pcs</a:t>
            </a:r>
            <a:endParaRPr lang="en-US" altLang="zh-CN"/>
          </a:p>
        </p:txBody>
      </p:sp>
      <p:pic>
        <p:nvPicPr>
          <p:cNvPr id="38" name="图片 37"/>
          <p:cNvPicPr>
            <a:picLocks noChangeAspect="1"/>
          </p:cNvPicPr>
          <p:nvPr/>
        </p:nvPicPr>
        <p:blipFill>
          <a:blip r:embed="rId2"/>
          <a:stretch>
            <a:fillRect/>
          </a:stretch>
        </p:blipFill>
        <p:spPr>
          <a:xfrm rot="5400000">
            <a:off x="1889760" y="2350135"/>
            <a:ext cx="1704340" cy="339090"/>
          </a:xfrm>
          <a:prstGeom prst="rect">
            <a:avLst/>
          </a:prstGeom>
        </p:spPr>
      </p:pic>
      <p:pic>
        <p:nvPicPr>
          <p:cNvPr id="40" name="图片 39"/>
          <p:cNvPicPr>
            <a:picLocks noChangeAspect="1"/>
          </p:cNvPicPr>
          <p:nvPr/>
        </p:nvPicPr>
        <p:blipFill>
          <a:blip r:embed="rId2"/>
          <a:stretch>
            <a:fillRect/>
          </a:stretch>
        </p:blipFill>
        <p:spPr>
          <a:xfrm rot="5400000">
            <a:off x="2630170" y="2350135"/>
            <a:ext cx="1704340" cy="339090"/>
          </a:xfrm>
          <a:prstGeom prst="rect">
            <a:avLst/>
          </a:prstGeom>
        </p:spPr>
      </p:pic>
      <p:pic>
        <p:nvPicPr>
          <p:cNvPr id="41" name="图片 40"/>
          <p:cNvPicPr>
            <a:picLocks noChangeAspect="1"/>
          </p:cNvPicPr>
          <p:nvPr/>
        </p:nvPicPr>
        <p:blipFill>
          <a:blip r:embed="rId3"/>
          <a:stretch>
            <a:fillRect/>
          </a:stretch>
        </p:blipFill>
        <p:spPr>
          <a:xfrm>
            <a:off x="1708785" y="3898265"/>
            <a:ext cx="641350" cy="260985"/>
          </a:xfrm>
          <a:prstGeom prst="rect">
            <a:avLst/>
          </a:prstGeom>
        </p:spPr>
      </p:pic>
      <p:sp>
        <p:nvSpPr>
          <p:cNvPr id="42" name="文本框 41"/>
          <p:cNvSpPr txBox="1"/>
          <p:nvPr/>
        </p:nvSpPr>
        <p:spPr>
          <a:xfrm>
            <a:off x="1122680" y="3371850"/>
            <a:ext cx="3459480" cy="368300"/>
          </a:xfrm>
          <a:prstGeom prst="rect">
            <a:avLst/>
          </a:prstGeom>
          <a:noFill/>
        </p:spPr>
        <p:txBody>
          <a:bodyPr wrap="none" rtlCol="0">
            <a:spAutoFit/>
          </a:bodyPr>
          <a:p>
            <a:pPr algn="l"/>
            <a:r>
              <a:rPr lang="zh-CN" altLang="en-US"/>
              <a:t>②</a:t>
            </a:r>
            <a:r>
              <a:rPr lang="en-US" altLang="zh-CN"/>
              <a:t> </a:t>
            </a:r>
            <a:r>
              <a:rPr lang="zh-CN" altLang="en-US"/>
              <a:t>M3*8 round head screw</a:t>
            </a:r>
            <a:r>
              <a:rPr lang="en-US" altLang="zh-CN"/>
              <a:t>*6pcs</a:t>
            </a:r>
            <a:endParaRPr lang="en-US" altLang="zh-CN"/>
          </a:p>
        </p:txBody>
      </p:sp>
      <p:pic>
        <p:nvPicPr>
          <p:cNvPr id="43" name="图片 42"/>
          <p:cNvPicPr>
            <a:picLocks noChangeAspect="1"/>
          </p:cNvPicPr>
          <p:nvPr/>
        </p:nvPicPr>
        <p:blipFill>
          <a:blip r:embed="rId3"/>
          <a:stretch>
            <a:fillRect/>
          </a:stretch>
        </p:blipFill>
        <p:spPr>
          <a:xfrm>
            <a:off x="1708785" y="4255135"/>
            <a:ext cx="641350" cy="260985"/>
          </a:xfrm>
          <a:prstGeom prst="rect">
            <a:avLst/>
          </a:prstGeom>
        </p:spPr>
      </p:pic>
      <p:pic>
        <p:nvPicPr>
          <p:cNvPr id="44" name="图片 43"/>
          <p:cNvPicPr>
            <a:picLocks noChangeAspect="1"/>
          </p:cNvPicPr>
          <p:nvPr/>
        </p:nvPicPr>
        <p:blipFill>
          <a:blip r:embed="rId3"/>
          <a:stretch>
            <a:fillRect/>
          </a:stretch>
        </p:blipFill>
        <p:spPr>
          <a:xfrm>
            <a:off x="2477135" y="3898265"/>
            <a:ext cx="641350" cy="260985"/>
          </a:xfrm>
          <a:prstGeom prst="rect">
            <a:avLst/>
          </a:prstGeom>
        </p:spPr>
      </p:pic>
      <p:pic>
        <p:nvPicPr>
          <p:cNvPr id="45" name="图片 44"/>
          <p:cNvPicPr>
            <a:picLocks noChangeAspect="1"/>
          </p:cNvPicPr>
          <p:nvPr/>
        </p:nvPicPr>
        <p:blipFill>
          <a:blip r:embed="rId3"/>
          <a:stretch>
            <a:fillRect/>
          </a:stretch>
        </p:blipFill>
        <p:spPr>
          <a:xfrm>
            <a:off x="2477135" y="4255135"/>
            <a:ext cx="641350" cy="260985"/>
          </a:xfrm>
          <a:prstGeom prst="rect">
            <a:avLst/>
          </a:prstGeom>
        </p:spPr>
      </p:pic>
      <p:pic>
        <p:nvPicPr>
          <p:cNvPr id="48" name="图片 47"/>
          <p:cNvPicPr>
            <a:picLocks noChangeAspect="1"/>
          </p:cNvPicPr>
          <p:nvPr/>
        </p:nvPicPr>
        <p:blipFill>
          <a:blip r:embed="rId3"/>
          <a:stretch>
            <a:fillRect/>
          </a:stretch>
        </p:blipFill>
        <p:spPr>
          <a:xfrm>
            <a:off x="3244850" y="3898265"/>
            <a:ext cx="641350" cy="260985"/>
          </a:xfrm>
          <a:prstGeom prst="rect">
            <a:avLst/>
          </a:prstGeom>
        </p:spPr>
      </p:pic>
      <p:pic>
        <p:nvPicPr>
          <p:cNvPr id="49" name="图片 48"/>
          <p:cNvPicPr>
            <a:picLocks noChangeAspect="1"/>
          </p:cNvPicPr>
          <p:nvPr/>
        </p:nvPicPr>
        <p:blipFill>
          <a:blip r:embed="rId3"/>
          <a:stretch>
            <a:fillRect/>
          </a:stretch>
        </p:blipFill>
        <p:spPr>
          <a:xfrm>
            <a:off x="3244850" y="4255135"/>
            <a:ext cx="641350" cy="260985"/>
          </a:xfrm>
          <a:prstGeom prst="rect">
            <a:avLst/>
          </a:prstGeom>
        </p:spPr>
      </p:pic>
      <p:pic>
        <p:nvPicPr>
          <p:cNvPr id="50" name="图片 49"/>
          <p:cNvPicPr>
            <a:picLocks noChangeAspect="1"/>
          </p:cNvPicPr>
          <p:nvPr/>
        </p:nvPicPr>
        <p:blipFill>
          <a:blip r:embed="rId4"/>
          <a:stretch>
            <a:fillRect/>
          </a:stretch>
        </p:blipFill>
        <p:spPr>
          <a:xfrm>
            <a:off x="6008370" y="125095"/>
            <a:ext cx="5445760" cy="4741545"/>
          </a:xfrm>
          <a:prstGeom prst="rect">
            <a:avLst/>
          </a:prstGeom>
        </p:spPr>
      </p:pic>
      <p:sp>
        <p:nvSpPr>
          <p:cNvPr id="51" name="文本框 50"/>
          <p:cNvSpPr txBox="1"/>
          <p:nvPr/>
        </p:nvSpPr>
        <p:spPr>
          <a:xfrm>
            <a:off x="5711825" y="4799330"/>
            <a:ext cx="6318885" cy="1198880"/>
          </a:xfrm>
          <a:prstGeom prst="rect">
            <a:avLst/>
          </a:prstGeom>
          <a:noFill/>
        </p:spPr>
        <p:txBody>
          <a:bodyPr wrap="square" rtlCol="0">
            <a:spAutoFit/>
          </a:bodyPr>
          <a:p>
            <a:r>
              <a:rPr lang="zh-CN" altLang="en-US"/>
              <a:t>First screw through the corresponding hole below, and then fix the copper column, and then put the motherboard on the copper column, hole position, lock the screws, and finally with a screwdriver for reinforcement.</a:t>
            </a:r>
            <a:endParaRPr lang="zh-CN" altLang="en-US"/>
          </a:p>
        </p:txBody>
      </p:sp>
      <p:sp>
        <p:nvSpPr>
          <p:cNvPr id="52" name="文本框 51"/>
          <p:cNvSpPr txBox="1"/>
          <p:nvPr/>
        </p:nvSpPr>
        <p:spPr>
          <a:xfrm>
            <a:off x="5606415" y="5998210"/>
            <a:ext cx="6424295" cy="645160"/>
          </a:xfrm>
          <a:prstGeom prst="rect">
            <a:avLst/>
          </a:prstGeom>
          <a:noFill/>
        </p:spPr>
        <p:txBody>
          <a:bodyPr wrap="square" rtlCol="0">
            <a:spAutoFit/>
          </a:bodyPr>
          <a:p>
            <a:pPr algn="l"/>
            <a:r>
              <a:rPr lang="zh-CN" altLang="en-US">
                <a:solidFill>
                  <a:srgbClr val="FF0000"/>
                </a:solidFill>
              </a:rPr>
              <a:t>Note: Pay attention to the hole position, but also pay attention to the motherboard orientation.</a:t>
            </a:r>
            <a:endParaRPr lang="zh-CN" altLang="en-US">
              <a:solidFill>
                <a:srgbClr val="FF0000"/>
              </a:solidFill>
            </a:endParaRPr>
          </a:p>
        </p:txBody>
      </p:sp>
      <p:pic>
        <p:nvPicPr>
          <p:cNvPr id="53" name="图片 52"/>
          <p:cNvPicPr>
            <a:picLocks noChangeAspect="1"/>
          </p:cNvPicPr>
          <p:nvPr/>
        </p:nvPicPr>
        <p:blipFill>
          <a:blip r:embed="rId2"/>
          <a:stretch>
            <a:fillRect/>
          </a:stretch>
        </p:blipFill>
        <p:spPr>
          <a:xfrm rot="5400000">
            <a:off x="1149350" y="2350135"/>
            <a:ext cx="1704340" cy="339090"/>
          </a:xfrm>
          <a:prstGeom prst="rect">
            <a:avLst/>
          </a:prstGeom>
        </p:spPr>
      </p:pic>
      <p:sp>
        <p:nvSpPr>
          <p:cNvPr id="54" name="文本框 53"/>
          <p:cNvSpPr txBox="1"/>
          <p:nvPr/>
        </p:nvSpPr>
        <p:spPr>
          <a:xfrm>
            <a:off x="859155" y="4612005"/>
            <a:ext cx="4126865" cy="368300"/>
          </a:xfrm>
          <a:prstGeom prst="rect">
            <a:avLst/>
          </a:prstGeom>
          <a:noFill/>
        </p:spPr>
        <p:txBody>
          <a:bodyPr wrap="square" rtlCol="0" anchor="t">
            <a:spAutoFit/>
          </a:bodyPr>
          <a:p>
            <a:r>
              <a:rPr lang="zh-CN" altLang="en-US">
                <a:sym typeface="+mn-ea"/>
              </a:rPr>
              <a:t>③</a:t>
            </a:r>
            <a:r>
              <a:rPr lang="en-US" altLang="zh-CN">
                <a:sym typeface="+mn-ea"/>
              </a:rPr>
              <a:t> </a:t>
            </a:r>
            <a:r>
              <a:rPr lang="zh-CN" altLang="en-US">
                <a:sym typeface="+mn-ea"/>
              </a:rPr>
              <a:t>Acrylic transparent base plate</a:t>
            </a:r>
            <a:r>
              <a:rPr lang="en-US" altLang="zh-CN">
                <a:sym typeface="+mn-ea"/>
              </a:rPr>
              <a:t>*1pc</a:t>
            </a:r>
            <a:endParaRPr lang="zh-CN" altLang="en-US"/>
          </a:p>
        </p:txBody>
      </p:sp>
      <p:pic>
        <p:nvPicPr>
          <p:cNvPr id="55" name="图片 54"/>
          <p:cNvPicPr>
            <a:picLocks noChangeAspect="1"/>
          </p:cNvPicPr>
          <p:nvPr/>
        </p:nvPicPr>
        <p:blipFill>
          <a:blip r:embed="rId5"/>
          <a:stretch>
            <a:fillRect/>
          </a:stretch>
        </p:blipFill>
        <p:spPr>
          <a:xfrm rot="16200000">
            <a:off x="2371090" y="4670425"/>
            <a:ext cx="1000760" cy="1591310"/>
          </a:xfrm>
          <a:prstGeom prst="rect">
            <a:avLst/>
          </a:prstGeom>
        </p:spPr>
      </p:pic>
      <p:cxnSp>
        <p:nvCxnSpPr>
          <p:cNvPr id="57" name="直接箭头连接符 56"/>
          <p:cNvCxnSpPr/>
          <p:nvPr/>
        </p:nvCxnSpPr>
        <p:spPr>
          <a:xfrm>
            <a:off x="8511540" y="3002280"/>
            <a:ext cx="266700" cy="609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10033000" y="3220720"/>
            <a:ext cx="266700" cy="609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8981440" y="3646805"/>
            <a:ext cx="266700" cy="609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custDataLst>
              <p:tags r:id="rId1"/>
            </p:custDataLst>
          </p:nvPr>
        </p:nvSpPr>
        <p:spPr>
          <a:xfrm>
            <a:off x="434340" y="0"/>
            <a:ext cx="4975225" cy="695325"/>
          </a:xfrm>
          <a:prstGeom prst="rect">
            <a:avLst/>
          </a:prstGeom>
          <a:solidFill>
            <a:schemeClr val="accent1"/>
          </a:solidFill>
          <a:ln>
            <a:noFill/>
          </a:ln>
          <a:effectLst/>
        </p:spPr>
        <p:txBody>
          <a:bodyPr vert="horz" wrap="square" lIns="91440" tIns="45720" rIns="91440" bIns="45720" rtlCol="0" anchor="ctr" anchorCtr="1">
            <a:normAutofit fontScale="70000"/>
          </a:bodyPr>
          <a:lstStyle/>
          <a:p>
            <a:pPr algn="ctr">
              <a:lnSpc>
                <a:spcPct val="120000"/>
              </a:lnSpc>
            </a:pPr>
            <a:r>
              <a:rPr lang="zh-CN" altLang="en-US" sz="40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rPr>
              <a:t>Install motor drive module</a:t>
            </a:r>
            <a:endParaRPr lang="zh-CN" altLang="en-US" sz="4000" b="1" kern="0" dirty="0">
              <a:ln>
                <a:noFill/>
              </a:ln>
              <a:solidFill>
                <a:schemeClr val="bg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29" name="文本框 28"/>
          <p:cNvSpPr txBox="1"/>
          <p:nvPr/>
        </p:nvSpPr>
        <p:spPr>
          <a:xfrm>
            <a:off x="1497965" y="4072255"/>
            <a:ext cx="2835275" cy="368300"/>
          </a:xfrm>
          <a:prstGeom prst="rect">
            <a:avLst/>
          </a:prstGeom>
          <a:noFill/>
        </p:spPr>
        <p:txBody>
          <a:bodyPr wrap="square" rtlCol="0" anchor="t">
            <a:spAutoFit/>
          </a:bodyPr>
          <a:p>
            <a:r>
              <a:rPr lang="zh-CN" altLang="en-US">
                <a:sym typeface="+mn-ea"/>
              </a:rPr>
              <a:t>③</a:t>
            </a:r>
            <a:r>
              <a:rPr lang="en-US" altLang="zh-CN">
                <a:sym typeface="+mn-ea"/>
              </a:rPr>
              <a:t> </a:t>
            </a:r>
            <a:r>
              <a:rPr lang="zh-CN" altLang="en-US">
                <a:sym typeface="+mn-ea"/>
              </a:rPr>
              <a:t>Motor drive board</a:t>
            </a:r>
            <a:r>
              <a:rPr lang="en-US" altLang="zh-CN">
                <a:sym typeface="+mn-ea"/>
              </a:rPr>
              <a:t>*</a:t>
            </a:r>
            <a:r>
              <a:rPr lang="en-US" altLang="zh-CN">
                <a:sym typeface="+mn-ea"/>
              </a:rPr>
              <a:t>1pc</a:t>
            </a:r>
            <a:endParaRPr lang="zh-CN" altLang="en-US"/>
          </a:p>
        </p:txBody>
      </p:sp>
      <p:sp>
        <p:nvSpPr>
          <p:cNvPr id="30" name="圆角矩形 29"/>
          <p:cNvSpPr/>
          <p:nvPr/>
        </p:nvSpPr>
        <p:spPr>
          <a:xfrm>
            <a:off x="434340" y="951230"/>
            <a:ext cx="4975860" cy="54514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3" name="图片 52"/>
          <p:cNvPicPr>
            <a:picLocks noChangeAspect="1"/>
          </p:cNvPicPr>
          <p:nvPr/>
        </p:nvPicPr>
        <p:blipFill>
          <a:blip r:embed="rId2"/>
          <a:stretch>
            <a:fillRect/>
          </a:stretch>
        </p:blipFill>
        <p:spPr>
          <a:xfrm>
            <a:off x="1132205" y="1909445"/>
            <a:ext cx="1580515" cy="513715"/>
          </a:xfrm>
          <a:prstGeom prst="rect">
            <a:avLst/>
          </a:prstGeom>
        </p:spPr>
      </p:pic>
      <p:sp>
        <p:nvSpPr>
          <p:cNvPr id="54" name="文本框 53"/>
          <p:cNvSpPr txBox="1"/>
          <p:nvPr/>
        </p:nvSpPr>
        <p:spPr>
          <a:xfrm>
            <a:off x="1262380" y="1337945"/>
            <a:ext cx="3319780" cy="368300"/>
          </a:xfrm>
          <a:prstGeom prst="rect">
            <a:avLst/>
          </a:prstGeom>
          <a:noFill/>
        </p:spPr>
        <p:txBody>
          <a:bodyPr wrap="none" rtlCol="0">
            <a:spAutoFit/>
          </a:bodyPr>
          <a:p>
            <a:pPr algn="l"/>
            <a:r>
              <a:rPr lang="zh-CN" altLang="en-US"/>
              <a:t>①</a:t>
            </a:r>
            <a:r>
              <a:rPr lang="en-US" altLang="zh-CN"/>
              <a:t> M3*30 Copper column*2pcs</a:t>
            </a:r>
            <a:endParaRPr lang="en-US" altLang="zh-CN"/>
          </a:p>
        </p:txBody>
      </p:sp>
      <p:pic>
        <p:nvPicPr>
          <p:cNvPr id="55" name="图片 54"/>
          <p:cNvPicPr>
            <a:picLocks noChangeAspect="1"/>
          </p:cNvPicPr>
          <p:nvPr/>
        </p:nvPicPr>
        <p:blipFill>
          <a:blip r:embed="rId2"/>
          <a:stretch>
            <a:fillRect/>
          </a:stretch>
        </p:blipFill>
        <p:spPr>
          <a:xfrm>
            <a:off x="2995295" y="1891665"/>
            <a:ext cx="1580515" cy="513715"/>
          </a:xfrm>
          <a:prstGeom prst="rect">
            <a:avLst/>
          </a:prstGeom>
        </p:spPr>
      </p:pic>
      <p:pic>
        <p:nvPicPr>
          <p:cNvPr id="56" name="图片 55"/>
          <p:cNvPicPr>
            <a:picLocks noChangeAspect="1"/>
          </p:cNvPicPr>
          <p:nvPr/>
        </p:nvPicPr>
        <p:blipFill>
          <a:blip r:embed="rId3"/>
          <a:stretch>
            <a:fillRect/>
          </a:stretch>
        </p:blipFill>
        <p:spPr>
          <a:xfrm>
            <a:off x="1943735" y="3117215"/>
            <a:ext cx="641350" cy="260985"/>
          </a:xfrm>
          <a:prstGeom prst="rect">
            <a:avLst/>
          </a:prstGeom>
        </p:spPr>
      </p:pic>
      <p:sp>
        <p:nvSpPr>
          <p:cNvPr id="57" name="文本框 56"/>
          <p:cNvSpPr txBox="1"/>
          <p:nvPr/>
        </p:nvSpPr>
        <p:spPr>
          <a:xfrm>
            <a:off x="1357630" y="2590800"/>
            <a:ext cx="3459480" cy="368300"/>
          </a:xfrm>
          <a:prstGeom prst="rect">
            <a:avLst/>
          </a:prstGeom>
          <a:noFill/>
        </p:spPr>
        <p:txBody>
          <a:bodyPr wrap="none" rtlCol="0">
            <a:spAutoFit/>
          </a:bodyPr>
          <a:p>
            <a:pPr algn="l"/>
            <a:r>
              <a:rPr lang="zh-CN" altLang="en-US"/>
              <a:t>②</a:t>
            </a:r>
            <a:r>
              <a:rPr lang="en-US" altLang="zh-CN"/>
              <a:t> </a:t>
            </a:r>
            <a:r>
              <a:rPr lang="zh-CN" altLang="en-US"/>
              <a:t>M3*8 round head screw</a:t>
            </a:r>
            <a:r>
              <a:rPr lang="en-US" altLang="zh-CN"/>
              <a:t>*4pcs</a:t>
            </a:r>
            <a:endParaRPr lang="en-US" altLang="zh-CN"/>
          </a:p>
        </p:txBody>
      </p:sp>
      <p:pic>
        <p:nvPicPr>
          <p:cNvPr id="58" name="图片 57"/>
          <p:cNvPicPr>
            <a:picLocks noChangeAspect="1"/>
          </p:cNvPicPr>
          <p:nvPr/>
        </p:nvPicPr>
        <p:blipFill>
          <a:blip r:embed="rId3"/>
          <a:stretch>
            <a:fillRect/>
          </a:stretch>
        </p:blipFill>
        <p:spPr>
          <a:xfrm>
            <a:off x="1943735" y="3474085"/>
            <a:ext cx="641350" cy="260985"/>
          </a:xfrm>
          <a:prstGeom prst="rect">
            <a:avLst/>
          </a:prstGeom>
        </p:spPr>
      </p:pic>
      <p:pic>
        <p:nvPicPr>
          <p:cNvPr id="59" name="图片 58"/>
          <p:cNvPicPr>
            <a:picLocks noChangeAspect="1"/>
          </p:cNvPicPr>
          <p:nvPr/>
        </p:nvPicPr>
        <p:blipFill>
          <a:blip r:embed="rId3"/>
          <a:stretch>
            <a:fillRect/>
          </a:stretch>
        </p:blipFill>
        <p:spPr>
          <a:xfrm>
            <a:off x="3056890" y="3086100"/>
            <a:ext cx="641350" cy="260985"/>
          </a:xfrm>
          <a:prstGeom prst="rect">
            <a:avLst/>
          </a:prstGeom>
        </p:spPr>
      </p:pic>
      <p:pic>
        <p:nvPicPr>
          <p:cNvPr id="60" name="图片 59"/>
          <p:cNvPicPr>
            <a:picLocks noChangeAspect="1"/>
          </p:cNvPicPr>
          <p:nvPr/>
        </p:nvPicPr>
        <p:blipFill>
          <a:blip r:embed="rId3"/>
          <a:stretch>
            <a:fillRect/>
          </a:stretch>
        </p:blipFill>
        <p:spPr>
          <a:xfrm>
            <a:off x="3056890" y="3474085"/>
            <a:ext cx="641350" cy="260985"/>
          </a:xfrm>
          <a:prstGeom prst="rect">
            <a:avLst/>
          </a:prstGeom>
        </p:spPr>
      </p:pic>
      <p:pic>
        <p:nvPicPr>
          <p:cNvPr id="61" name="图片 60"/>
          <p:cNvPicPr>
            <a:picLocks noChangeAspect="1"/>
          </p:cNvPicPr>
          <p:nvPr/>
        </p:nvPicPr>
        <p:blipFill>
          <a:blip r:embed="rId4"/>
          <a:stretch>
            <a:fillRect/>
          </a:stretch>
        </p:blipFill>
        <p:spPr>
          <a:xfrm>
            <a:off x="2291080" y="4706620"/>
            <a:ext cx="1249045" cy="895985"/>
          </a:xfrm>
          <a:prstGeom prst="rect">
            <a:avLst/>
          </a:prstGeom>
        </p:spPr>
      </p:pic>
      <p:pic>
        <p:nvPicPr>
          <p:cNvPr id="62" name="图片 61"/>
          <p:cNvPicPr>
            <a:picLocks noChangeAspect="1"/>
          </p:cNvPicPr>
          <p:nvPr/>
        </p:nvPicPr>
        <p:blipFill>
          <a:blip r:embed="rId5"/>
          <a:stretch>
            <a:fillRect/>
          </a:stretch>
        </p:blipFill>
        <p:spPr>
          <a:xfrm>
            <a:off x="6082665" y="0"/>
            <a:ext cx="5215255" cy="4450080"/>
          </a:xfrm>
          <a:prstGeom prst="rect">
            <a:avLst/>
          </a:prstGeom>
        </p:spPr>
      </p:pic>
      <p:sp>
        <p:nvSpPr>
          <p:cNvPr id="63" name="文本框 62"/>
          <p:cNvSpPr txBox="1"/>
          <p:nvPr/>
        </p:nvSpPr>
        <p:spPr>
          <a:xfrm>
            <a:off x="5409565" y="4347210"/>
            <a:ext cx="6853555" cy="1198880"/>
          </a:xfrm>
          <a:prstGeom prst="rect">
            <a:avLst/>
          </a:prstGeom>
          <a:noFill/>
        </p:spPr>
        <p:txBody>
          <a:bodyPr wrap="square" rtlCol="0">
            <a:spAutoFit/>
          </a:bodyPr>
          <a:p>
            <a:r>
              <a:rPr lang="zh-CN" altLang="en-US"/>
              <a:t>First pass the screw through the corresponding hole of the bottom plate from below, screw the copper column, and then align the motor drive board to the corresponding hole with the copper column, lock the screw, and finally reinforce with a screwdriver.</a:t>
            </a:r>
            <a:endParaRPr lang="zh-CN" altLang="en-US"/>
          </a:p>
        </p:txBody>
      </p:sp>
      <p:sp>
        <p:nvSpPr>
          <p:cNvPr id="64" name="文本框 63"/>
          <p:cNvSpPr txBox="1"/>
          <p:nvPr/>
        </p:nvSpPr>
        <p:spPr>
          <a:xfrm>
            <a:off x="5829300" y="5661660"/>
            <a:ext cx="6195060" cy="645160"/>
          </a:xfrm>
          <a:prstGeom prst="rect">
            <a:avLst/>
          </a:prstGeom>
          <a:noFill/>
        </p:spPr>
        <p:txBody>
          <a:bodyPr wrap="square" rtlCol="0">
            <a:spAutoFit/>
          </a:bodyPr>
          <a:p>
            <a:r>
              <a:rPr lang="zh-CN" altLang="en-US">
                <a:solidFill>
                  <a:srgbClr val="FF0000"/>
                </a:solidFill>
              </a:rPr>
              <a:t>Note: Pay attention to the hole position, and also pay attention to the direction of the motor drive board.</a:t>
            </a:r>
            <a:endParaRPr lang="zh-CN" altLang="en-US">
              <a:solidFill>
                <a:srgbClr val="FF0000"/>
              </a:solidFill>
            </a:endParaRPr>
          </a:p>
        </p:txBody>
      </p:sp>
      <p:cxnSp>
        <p:nvCxnSpPr>
          <p:cNvPr id="65" name="直接箭头连接符 64"/>
          <p:cNvCxnSpPr/>
          <p:nvPr/>
        </p:nvCxnSpPr>
        <p:spPr>
          <a:xfrm>
            <a:off x="9906000" y="1764030"/>
            <a:ext cx="158115" cy="1841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10163175" y="2284730"/>
            <a:ext cx="158115" cy="1841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12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6915_1*a*1"/>
  <p:tag name="KSO_WM_TEMPLATE_CATEGORY" val="custom"/>
  <p:tag name="KSO_WM_TEMPLATE_INDEX" val="20206915"/>
  <p:tag name="KSO_WM_UNIT_LAYERLEVEL" val="1"/>
  <p:tag name="KSO_WM_TAG_VERSION" val="1.0"/>
  <p:tag name="KSO_WM_BEAUTIFY_FLAG" val="#wm#"/>
  <p:tag name="KSO_WM_UNIT_PRESET_TEXT" val="空白演示经典风格"/>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ISCONTENTSTITLE" val="0"/>
  <p:tag name="KSO_WM_UNIT_ISNUMDGMTITLE" val="0"/>
  <p:tag name="KSO_WM_UNIT_NOCLEAR" val="0"/>
  <p:tag name="KSO_WM_UNIT_VALUE" val="70"/>
  <p:tag name="KSO_WM_UNIT_HIGHLIGHT" val="0"/>
  <p:tag name="KSO_WM_UNIT_COMPATIBLE" val="0"/>
  <p:tag name="KSO_WM_UNIT_DIAGRAM_ISNUMVISUAL" val="0"/>
  <p:tag name="KSO_WM_UNIT_DIAGRAM_ISREFERUNIT" val="0"/>
  <p:tag name="KSO_WM_UNIT_TYPE" val="b"/>
  <p:tag name="KSO_WM_UNIT_INDEX" val="1"/>
  <p:tag name="KSO_WM_UNIT_ID" val="custom20206915_1*b*1"/>
  <p:tag name="KSO_WM_TEMPLATE_CATEGORY" val="custom"/>
  <p:tag name="KSO_WM_TEMPLATE_INDEX" val="20206915"/>
  <p:tag name="KSO_WM_UNIT_LAYERLEVEL" val="1"/>
  <p:tag name="KSO_WM_TAG_VERSION" val="1.0"/>
  <p:tag name="KSO_WM_BEAUTIFY_FLAG" val="#wm#"/>
  <p:tag name="KSO_WM_UNIT_PRESET_TEXT" val="单击此处添加副标题"/>
</p:tagLst>
</file>

<file path=ppt/tags/tag131.xml><?xml version="1.0" encoding="utf-8"?>
<p:tagLst xmlns:p="http://schemas.openxmlformats.org/presentationml/2006/main">
  <p:tag name="KSO_WM_SLIDE_ID" val="custom2020691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6915"/>
  <p:tag name="KSO_WM_SLIDE_LAYOUT" val="a_b_f"/>
  <p:tag name="KSO_WM_SLIDE_LAYOUT_CNT" val="1_1_1"/>
  <p:tag name="KSO_WM_TEMPLATE_MASTER_THUMB_INDEX" val="12"/>
  <p:tag name="KSO_WM_TEMPLATE_THUMBS_INDEX" val="1、4、7、8、10、11、12、13、15"/>
</p:tagLst>
</file>

<file path=ppt/tags/tag132.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33.xml><?xml version="1.0" encoding="utf-8"?>
<p:tagLst xmlns:p="http://schemas.openxmlformats.org/presentationml/2006/main">
  <p:tag name="KSO_WM_BEAUTIFY_FLAG" val="#wm#"/>
  <p:tag name="KSO_WM_TEMPLATE_CATEGORY" val="custom"/>
  <p:tag name="KSO_WM_TEMPLATE_INDEX" val="20206915"/>
</p:tagLst>
</file>

<file path=ppt/tags/tag134.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35.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36.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37.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38.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39.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41.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42.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43.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44.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45.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46.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47.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48.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49.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51.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52.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53.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54.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55.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56.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57.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58.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59.xml><?xml version="1.0" encoding="utf-8"?>
<p:tagLst xmlns:p="http://schemas.openxmlformats.org/presentationml/2006/main">
  <p:tag name="KSO_WM_UNIT_PLACING_PICTURE_USER_VIEWPORT" val="{&quot;height&quot;:2598,&quot;width&quot;:626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PLACING_PICTURE_USER_VIEWPORT" val="{&quot;height&quot;:2532,&quot;width&quot;:4199}"/>
</p:tagLst>
</file>

<file path=ppt/tags/tag161.xml><?xml version="1.0" encoding="utf-8"?>
<p:tagLst xmlns:p="http://schemas.openxmlformats.org/presentationml/2006/main">
  <p:tag name="KSO_WM_UNIT_PLACING_PICTURE_USER_VIEWPORT" val="{&quot;height&quot;:2747,&quot;width&quot;:6263}"/>
</p:tagLst>
</file>

<file path=ppt/tags/tag162.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63.xml><?xml version="1.0" encoding="utf-8"?>
<p:tagLst xmlns:p="http://schemas.openxmlformats.org/presentationml/2006/main">
  <p:tag name="KSO_WM_BEAUTIFY_FLAG" val="#wm#"/>
  <p:tag name="KSO_WM_TEMPLATE_CATEGORY" val="custom"/>
  <p:tag name="KSO_WM_TEMPLATE_INDEX" val="20206915"/>
</p:tagLst>
</file>

<file path=ppt/tags/tag164.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65.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66.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67.xml><?xml version="1.0" encoding="utf-8"?>
<p:tagLst xmlns:p="http://schemas.openxmlformats.org/presentationml/2006/main">
  <p:tag name="KSO_WM_BEAUTIFY_FLAG" val="#wm#"/>
  <p:tag name="KSO_WM_TEMPLATE_CATEGORY" val="custom"/>
  <p:tag name="KSO_WM_TEMPLATE_INDEX" val="20206915"/>
</p:tagLst>
</file>

<file path=ppt/tags/tag168.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69.xml><?xml version="1.0" encoding="utf-8"?>
<p:tagLst xmlns:p="http://schemas.openxmlformats.org/presentationml/2006/main">
  <p:tag name="KSO_WM_BEAUTIFY_FLAG" val="#wm#"/>
  <p:tag name="KSO_WM_TEMPLATE_CATEGORY" val="custom"/>
  <p:tag name="KSO_WM_TEMPLATE_INDEX" val="20206915"/>
  <p:tag name="KSO_WM_SLIDE_ID" val="custom20206915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SLIDE_LAYOUT" val="a_l"/>
  <p:tag name="KSO_WM_SLIDE_LAYOUT_CNT" val="1_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2*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71.xml><?xml version="1.0" encoding="utf-8"?>
<p:tagLst xmlns:p="http://schemas.openxmlformats.org/presentationml/2006/main">
  <p:tag name="KSO_WM_UNIT_PLACING_PICTURE_USER_VIEWPORT" val="{&quot;height&quot;:4667,&quot;width&quot;:6653}"/>
</p:tagLst>
</file>

<file path=ppt/tags/tag172.xml><?xml version="1.0" encoding="utf-8"?>
<p:tagLst xmlns:p="http://schemas.openxmlformats.org/presentationml/2006/main">
  <p:tag name="KSO_WM_UNIT_PLACING_PICTURE_USER_VIEWPORT" val="{&quot;height&quot;:10800,&quot;width&quot;:10800}"/>
</p:tagLst>
</file>

<file path=ppt/tags/tag173.xml><?xml version="1.0" encoding="utf-8"?>
<p:tagLst xmlns:p="http://schemas.openxmlformats.org/presentationml/2006/main">
  <p:tag name="KSO_WM_BEAUTIFY_FLAG" val="#wm#"/>
  <p:tag name="KSO_WM_TEMPLATE_CATEGORY" val="custom"/>
  <p:tag name="KSO_WM_TEMPLATE_INDEX" val="20206915"/>
</p:tagLst>
</file>

<file path=ppt/tags/tag174.xml><?xml version="1.0" encoding="utf-8"?>
<p:tagLst xmlns:p="http://schemas.openxmlformats.org/presentationml/2006/main">
  <p:tag name="COMMONDATA" val="eyJoZGlkIjoiMmY1NmQzOTc2OTk2NzlhODIzZjcyYjJjZTM4MmM4NGEifQ=="/>
  <p:tag name="KSO_WPP_MARK_KEY" val="d598ec3f-82d9-47e8-a12c-f3d8f941266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M 预置配色-浅色">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6951</Words>
  <Application>WPS 演示</Application>
  <PresentationFormat>宽屏</PresentationFormat>
  <Paragraphs>248</Paragraphs>
  <Slides>19</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19</vt:i4>
      </vt:variant>
    </vt:vector>
  </HeadingPairs>
  <TitlesOfParts>
    <vt:vector size="40" baseType="lpstr">
      <vt:lpstr>Arial</vt:lpstr>
      <vt:lpstr>宋体</vt:lpstr>
      <vt:lpstr>Wingdings</vt:lpstr>
      <vt:lpstr>微软雅黑</vt:lpstr>
      <vt:lpstr>Calibri</vt:lpstr>
      <vt:lpstr>Arial Unicode MS</vt:lpstr>
      <vt:lpstr>Consolas</vt:lpstr>
      <vt:lpstr>Yu Gothic UI</vt:lpstr>
      <vt:lpstr>Yu Gothic Medium</vt:lpstr>
      <vt:lpstr>Adobe Devanagari</vt:lpstr>
      <vt:lpstr>AIGDT</vt:lpstr>
      <vt:lpstr>Arial Black</vt:lpstr>
      <vt:lpstr>Artifakt Element Heavy</vt:lpstr>
      <vt:lpstr>Bahnschrift Condensed</vt:lpstr>
      <vt:lpstr>Artifakt Element Hair</vt:lpstr>
      <vt:lpstr>Adobe Gothic Std B</vt:lpstr>
      <vt:lpstr>MT Extra</vt:lpstr>
      <vt:lpstr>Microsoft Yi Baiti</vt:lpstr>
      <vt:lpstr>Microsoft Sans Serif</vt:lpstr>
      <vt:lpstr>Office 主题</vt:lpstr>
      <vt:lpstr>1_Office 主题​​</vt:lpstr>
      <vt:lpstr>组装教程指导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Ajay</cp:lastModifiedBy>
  <cp:revision>15</cp:revision>
  <dcterms:created xsi:type="dcterms:W3CDTF">2022-06-22T06:01:00Z</dcterms:created>
  <dcterms:modified xsi:type="dcterms:W3CDTF">2022-10-21T06:03:55Z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A6CAD8CC40064266AC9C45CEB1E6BD4B</vt:lpwstr>
  </property>
  <property fmtid="{D5CDD505-2E9C-101B-9397-08002B2CF9AE}" pid="3" name="KSOProductBuildVer">
    <vt:lpwstr>2052-11.1.0.12598</vt:lpwstr>
  </property>
</Properties>
</file>